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5"/>
  </p:notesMasterIdLst>
  <p:handoutMasterIdLst>
    <p:handoutMasterId r:id="rId16"/>
  </p:handoutMasterIdLst>
  <p:sldIdLst>
    <p:sldId id="769" r:id="rId5"/>
    <p:sldId id="2113417655" r:id="rId6"/>
    <p:sldId id="2113417656" r:id="rId7"/>
    <p:sldId id="2113417657" r:id="rId8"/>
    <p:sldId id="2113417660" r:id="rId9"/>
    <p:sldId id="2113417659" r:id="rId10"/>
    <p:sldId id="2113417662" r:id="rId11"/>
    <p:sldId id="2113417661" r:id="rId12"/>
    <p:sldId id="356" r:id="rId13"/>
    <p:sldId id="42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7F8"/>
    <a:srgbClr val="06C2D0"/>
    <a:srgbClr val="431C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7103D19-456E-4ACA-AAA1-257D443D96B4}">
  <a:tblStyle styleId="{87103D19-456E-4ACA-AAA1-257D443D96B4}" styleName="UST Table 01">
    <a:wholeTbl>
      <a:tcTxStyle>
        <a:fontRef idx="minor"/>
        <a:schemeClr val="tx1"/>
      </a:tcTxStyle>
      <a:tcStyle>
        <a:tcBdr>
          <a:left>
            <a:ln>
              <a:noFill/>
            </a:ln>
          </a:left>
          <a:right>
            <a:ln>
              <a:noFill/>
            </a:ln>
          </a:right>
          <a:top>
            <a:ln w="6350">
              <a:solidFill>
                <a:schemeClr val="tx1"/>
              </a:solidFill>
            </a:ln>
          </a:top>
          <a:bottom>
            <a:ln w="6350">
              <a:solidFill>
                <a:schemeClr val="tx1"/>
              </a:solidFill>
            </a:ln>
          </a:bottom>
          <a:insideH>
            <a:ln w="6350">
              <a:solidFill>
                <a:schemeClr val="tx1"/>
              </a:solidFill>
            </a:ln>
          </a:insideH>
          <a:insideV>
            <a:ln>
              <a:noFill/>
            </a:ln>
          </a:insideV>
        </a:tcBdr>
        <a:fill>
          <a:noFill/>
        </a:fill>
      </a:tcStyle>
    </a:wholeTbl>
    <a:band1H>
      <a:tcStyle>
        <a:tcBdr>
          <a:top>
            <a:ln>
              <a:noFill/>
            </a:ln>
          </a:top>
          <a:bottom>
            <a:ln>
              <a:noFill/>
            </a:ln>
          </a:bottom>
        </a:tcBdr>
        <a:fill>
          <a:solidFill>
            <a:schemeClr val="bg2"/>
          </a:solidFill>
        </a:fill>
      </a:tcStyle>
    </a:band1H>
    <a:band2H>
      <a:tcStyle>
        <a:tcBdr>
          <a:top>
            <a:ln>
              <a:noFill/>
            </a:ln>
          </a:top>
          <a:bottom>
            <a:ln>
              <a:noFill/>
            </a:ln>
          </a:bottom>
        </a:tcBdr>
        <a:fill>
          <a:noFill/>
        </a:fill>
      </a:tcStyle>
    </a:band2H>
    <a:band1V>
      <a:tcStyle>
        <a:tcBdr/>
        <a:fill>
          <a:solidFill>
            <a:schemeClr val="bg2"/>
          </a:solidFill>
        </a:fill>
      </a:tcStyle>
    </a:band1V>
    <a:band2V>
      <a:tcStyle>
        <a:tcBdr/>
        <a:fill>
          <a:noFill/>
        </a:fill>
      </a:tcStyle>
    </a:band2V>
    <a:lastCol>
      <a:tcTxStyle b="on"/>
      <a:tcStyle>
        <a:tcBdr/>
      </a:tcStyle>
    </a:lastCol>
    <a:firstCol>
      <a:tcTxStyle b="on"/>
      <a:tcStyle>
        <a:tcBdr/>
      </a:tcStyle>
    </a:firstCol>
    <a:lastRow>
      <a:tcTxStyle b="on"/>
      <a:tcStyle>
        <a:tcBdr>
          <a:top>
            <a:ln w="19050">
              <a:solidFill>
                <a:schemeClr val="tx1"/>
              </a:solidFill>
            </a:ln>
          </a:top>
          <a:bottom>
            <a:ln>
              <a:noFill/>
            </a:ln>
          </a:bottom>
        </a:tcBdr>
        <a:fill>
          <a:noFill/>
        </a:fill>
      </a:tcStyle>
    </a:lastRow>
    <a:firstRow>
      <a:tcTxStyle b="on">
        <a:schemeClr val="bg1"/>
      </a:tcTxStyle>
      <a:tcStyle>
        <a:tcBdr>
          <a:top>
            <a:ln>
              <a:noFill/>
            </a:ln>
          </a:top>
          <a:bottom>
            <a:ln>
              <a:noFill/>
            </a:ln>
          </a:bottom>
        </a:tcBdr>
        <a:fill>
          <a:solidFill>
            <a:schemeClr val="tx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0" autoAdjust="0"/>
    <p:restoredTop sz="93792" autoAdjust="0"/>
  </p:normalViewPr>
  <p:slideViewPr>
    <p:cSldViewPr snapToGrid="0">
      <p:cViewPr varScale="1">
        <p:scale>
          <a:sx n="63" d="100"/>
          <a:sy n="63" d="100"/>
        </p:scale>
        <p:origin x="1160" y="56"/>
      </p:cViewPr>
      <p:guideLst/>
    </p:cSldViewPr>
  </p:slideViewPr>
  <p:notesTextViewPr>
    <p:cViewPr>
      <p:scale>
        <a:sx n="1" d="1"/>
        <a:sy n="1" d="1"/>
      </p:scale>
      <p:origin x="0" y="0"/>
    </p:cViewPr>
  </p:notesTextViewPr>
  <p:sorterViewPr>
    <p:cViewPr varScale="1">
      <p:scale>
        <a:sx n="1" d="1"/>
        <a:sy n="1" d="1"/>
      </p:scale>
      <p:origin x="0" y="-3276"/>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6B232A-A90B-0843-9FE3-CD41AEF1F4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6EF4F6-6352-EF49-8B94-F88281AD3C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FA1003-23F1-F848-ABD7-AA279ACD1B1C}" type="datetimeFigureOut">
              <a:rPr lang="en-US" smtClean="0"/>
              <a:t>5/19/2025</a:t>
            </a:fld>
            <a:endParaRPr lang="en-US"/>
          </a:p>
        </p:txBody>
      </p:sp>
      <p:sp>
        <p:nvSpPr>
          <p:cNvPr id="4" name="Footer Placeholder 3">
            <a:extLst>
              <a:ext uri="{FF2B5EF4-FFF2-40B4-BE49-F238E27FC236}">
                <a16:creationId xmlns:a16="http://schemas.microsoft.com/office/drawing/2014/main" id="{6DF22398-7E15-714C-85A0-DACC6DC3F1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F1B2665-97EF-CE47-ABE4-18D4D76C98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AB60F0-68D7-274B-9B3A-8BD634CF5613}" type="slidenum">
              <a:rPr lang="en-US" smtClean="0"/>
              <a:t>‹#›</a:t>
            </a:fld>
            <a:endParaRPr lang="en-US"/>
          </a:p>
        </p:txBody>
      </p:sp>
    </p:spTree>
    <p:extLst>
      <p:ext uri="{BB962C8B-B14F-4D97-AF65-F5344CB8AC3E}">
        <p14:creationId xmlns:p14="http://schemas.microsoft.com/office/powerpoint/2010/main" val="1276413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F6C0D1-008B-C245-AF1E-F6ADA8BEAF3C}" type="datetimeFigureOut">
              <a:rPr lang="en-US" smtClean="0"/>
              <a:t>5/19/2025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B8535-DC0F-AF47-A510-8461A80C06B7}" type="slidenum">
              <a:rPr lang="en-US" smtClean="0"/>
              <a:t>‹#›</a:t>
            </a:fld>
            <a:endParaRPr lang="en-US"/>
          </a:p>
        </p:txBody>
      </p:sp>
    </p:spTree>
    <p:extLst>
      <p:ext uri="{BB962C8B-B14F-4D97-AF65-F5344CB8AC3E}">
        <p14:creationId xmlns:p14="http://schemas.microsoft.com/office/powerpoint/2010/main" val="70781101"/>
      </p:ext>
    </p:extLst>
  </p:cSld>
  <p:clrMap bg1="lt1" tx1="dk1" bg2="lt2" tx2="dk2" accent1="accent1" accent2="accent2" accent3="accent3" accent4="accent4" accent5="accent5" accent6="accent6" hlink="hlink" folHlink="folHlink"/>
  <p:notesStyle>
    <a:lvl1pPr marL="182880" indent="-182880" algn="l" defTabSz="914400" rtl="0" eaLnBrk="1" latinLnBrk="0" hangingPunct="1">
      <a:spcBef>
        <a:spcPts val="600"/>
      </a:spcBef>
      <a:buFont typeface="Arial" panose="020B0604020202020204" pitchFamily="34" charset="0"/>
      <a:buChar char="•"/>
      <a:defRPr sz="1200" kern="1200">
        <a:solidFill>
          <a:schemeClr val="tx1"/>
        </a:solidFill>
        <a:latin typeface="+mn-lt"/>
        <a:ea typeface="+mn-ea"/>
        <a:cs typeface="+mn-cs"/>
      </a:defRPr>
    </a:lvl1pPr>
    <a:lvl2pPr marL="36576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54864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73152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91440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109728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6pPr>
    <a:lvl7pPr marL="128016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7pPr>
    <a:lvl8pPr marL="146304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8pPr>
    <a:lvl9pPr marL="164592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ust.com/" TargetMode="Externa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hyperlink" Target="https://www.facebook.com/USTGlobal" TargetMode="External"/><Relationship Id="rId2" Type="http://schemas.openxmlformats.org/officeDocument/2006/relationships/hyperlink" Target="http://www.linkedin.com/company/ust-global" TargetMode="External"/><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hyperlink" Target="http://www.youtube.com/ustglobalweb" TargetMode="External"/><Relationship Id="rId4" Type="http://schemas.openxmlformats.org/officeDocument/2006/relationships/hyperlink" Target="https://twitter.com/USTGlobal" TargetMode="Externa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Shape">
            <a:extLst>
              <a:ext uri="{FF2B5EF4-FFF2-40B4-BE49-F238E27FC236}">
                <a16:creationId xmlns:a16="http://schemas.microsoft.com/office/drawing/2014/main" id="{9F2F8409-9B9B-CE4D-A6D2-B42B785F8AAC}"/>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9" name="UST" descr="UST">
            <a:extLst>
              <a:ext uri="{FF2B5EF4-FFF2-40B4-BE49-F238E27FC236}">
                <a16:creationId xmlns:a16="http://schemas.microsoft.com/office/drawing/2014/main" id="{2D82142E-2BFE-4214-9282-12F54DFC4566}"/>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userDrawn="1">
            <p:ph type="ctrTitle" hasCustomPrompt="1"/>
          </p:nvPr>
        </p:nvSpPr>
        <p:spPr>
          <a:xfrm>
            <a:off x="1702053" y="1585468"/>
            <a:ext cx="8686800" cy="2105012"/>
          </a:xfrm>
        </p:spPr>
        <p:txBody>
          <a:bodyPr anchor="b" anchorCtr="0"/>
          <a:lstStyle>
            <a:lvl1pPr algn="l">
              <a:defRPr sz="48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702053" y="3931920"/>
            <a:ext cx="8686800" cy="914400"/>
          </a:xfrm>
        </p:spPr>
        <p:txBody>
          <a:bodyPr>
            <a:noAutofit/>
          </a:bodyPr>
          <a:lstStyle>
            <a:lvl1pPr marL="0" indent="0" algn="l">
              <a:spcBef>
                <a:spcPts val="0"/>
              </a:spcBef>
              <a:buNone/>
              <a:defRPr sz="2400">
                <a:solidFill>
                  <a:schemeClr val="bg1"/>
                </a:solidFill>
              </a:defRPr>
            </a:lvl1pPr>
            <a:lvl2pPr marL="0" indent="0" algn="l">
              <a:spcBef>
                <a:spcPts val="0"/>
              </a:spcBef>
              <a:buNone/>
              <a:defRPr sz="2400">
                <a:solidFill>
                  <a:schemeClr val="bg1"/>
                </a:solidFill>
              </a:defRPr>
            </a:lvl2pPr>
            <a:lvl3pPr marL="0" indent="0" algn="l">
              <a:spcBef>
                <a:spcPts val="0"/>
              </a:spcBef>
              <a:buNone/>
              <a:defRPr sz="2400">
                <a:solidFill>
                  <a:schemeClr val="bg1"/>
                </a:solidFill>
              </a:defRPr>
            </a:lvl3pPr>
            <a:lvl4pPr marL="0" indent="0" algn="l">
              <a:spcBef>
                <a:spcPts val="0"/>
              </a:spcBef>
              <a:buNone/>
              <a:defRPr sz="2400">
                <a:solidFill>
                  <a:schemeClr val="bg1"/>
                </a:solidFill>
              </a:defRPr>
            </a:lvl4pPr>
            <a:lvl5pPr marL="0" indent="0" algn="l">
              <a:spcBef>
                <a:spcPts val="0"/>
              </a:spcBef>
              <a:buNone/>
              <a:defRPr sz="2400">
                <a:solidFill>
                  <a:schemeClr val="bg1"/>
                </a:solidFill>
              </a:defRPr>
            </a:lvl5pPr>
            <a:lvl6pPr marL="0" indent="0" algn="l">
              <a:spcBef>
                <a:spcPts val="0"/>
              </a:spcBef>
              <a:buNone/>
              <a:defRPr sz="2400">
                <a:solidFill>
                  <a:schemeClr val="bg1"/>
                </a:solidFill>
              </a:defRPr>
            </a:lvl6pPr>
            <a:lvl7pPr marL="0" indent="0" algn="l">
              <a:spcBef>
                <a:spcPts val="0"/>
              </a:spcBef>
              <a:buNone/>
              <a:defRPr sz="2400">
                <a:solidFill>
                  <a:schemeClr val="bg1"/>
                </a:solidFill>
              </a:defRPr>
            </a:lvl7pPr>
            <a:lvl8pPr marL="0" indent="0" algn="l">
              <a:spcBef>
                <a:spcPts val="0"/>
              </a:spcBef>
              <a:buNone/>
              <a:defRPr sz="2400">
                <a:solidFill>
                  <a:schemeClr val="bg1"/>
                </a:solidFill>
              </a:defRPr>
            </a:lvl8pPr>
            <a:lvl9pPr marL="0" indent="0" algn="l">
              <a:spcBef>
                <a:spcPts val="0"/>
              </a:spcBef>
              <a:buNone/>
              <a:defRPr sz="2400">
                <a:solidFill>
                  <a:schemeClr val="bg1"/>
                </a:solidFill>
              </a:defRPr>
            </a:lvl9pPr>
          </a:lstStyle>
          <a:p>
            <a:r>
              <a:rPr lang="en-US"/>
              <a:t>[Optional subtitle]</a:t>
            </a:r>
          </a:p>
        </p:txBody>
      </p:sp>
      <p:sp>
        <p:nvSpPr>
          <p:cNvPr id="7" name="Text Placeholder 3">
            <a:extLst>
              <a:ext uri="{FF2B5EF4-FFF2-40B4-BE49-F238E27FC236}">
                <a16:creationId xmlns:a16="http://schemas.microsoft.com/office/drawing/2014/main" id="{E404E13A-A174-144E-87D8-E5915BFAC31A}"/>
              </a:ext>
            </a:extLst>
          </p:cNvPr>
          <p:cNvSpPr>
            <a:spLocks noGrp="1"/>
          </p:cNvSpPr>
          <p:nvPr>
            <p:ph type="body" sz="quarter" idx="10" hasCustomPrompt="1"/>
          </p:nvPr>
        </p:nvSpPr>
        <p:spPr>
          <a:xfrm>
            <a:off x="1702052" y="5577840"/>
            <a:ext cx="8686800" cy="914400"/>
          </a:xfrm>
        </p:spPr>
        <p:txBody>
          <a:bodyPr anchor="b" anchorCtr="0">
            <a:noAutofit/>
          </a:bodyPr>
          <a:lstStyle>
            <a:lvl1pPr marL="0" indent="0">
              <a:spcBef>
                <a:spcPts val="0"/>
              </a:spcBef>
              <a:buFontTx/>
              <a:buNone/>
              <a:defRPr sz="1600" b="1">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[Month 00, 0000]</a:t>
            </a:r>
            <a:br>
              <a:rPr lang="en-US"/>
            </a:br>
            <a:r>
              <a:rPr lang="en-US"/>
              <a:t>[Presenter Name]</a:t>
            </a:r>
            <a:br>
              <a:rPr lang="en-US"/>
            </a:br>
            <a:r>
              <a:rPr lang="en-US"/>
              <a:t>[Title]</a:t>
            </a:r>
          </a:p>
        </p:txBody>
      </p:sp>
    </p:spTree>
    <p:extLst>
      <p:ext uri="{BB962C8B-B14F-4D97-AF65-F5344CB8AC3E}">
        <p14:creationId xmlns:p14="http://schemas.microsoft.com/office/powerpoint/2010/main" val="128600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6546" userDrawn="1">
          <p15:clr>
            <a:srgbClr val="FBAE40"/>
          </p15:clr>
        </p15:guide>
        <p15:guide id="3" orient="horz" pos="776" userDrawn="1">
          <p15:clr>
            <a:srgbClr val="FBAE40"/>
          </p15:clr>
        </p15:guide>
        <p15:guide id="4" pos="74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11457432" cy="914400"/>
          </a:xfrm>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828800"/>
            <a:ext cx="850392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82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pos="5588" userDrawn="1">
          <p15:clr>
            <a:srgbClr val="FBAE40"/>
          </p15:clr>
        </p15:guide>
        <p15:guide id="4" orient="horz" pos="4148" userDrawn="1">
          <p15:clr>
            <a:srgbClr val="FBAE40"/>
          </p15:clr>
        </p15:guide>
        <p15:guide id="5" pos="578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6245352"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90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userDrawn="1">
          <p15:clr>
            <a:srgbClr val="FBAE40"/>
          </p15:clr>
        </p15:guide>
        <p15:guide id="2" pos="3934" userDrawn="1">
          <p15:clr>
            <a:srgbClr val="FBAE40"/>
          </p15:clr>
        </p15:guide>
        <p15:guide id="3" orient="horz" pos="3832" userDrawn="1">
          <p15:clr>
            <a:srgbClr val="FBAE40"/>
          </p15:clr>
        </p15:guide>
        <p15:guide id="4" orient="horz" pos="1152" userDrawn="1">
          <p15:clr>
            <a:srgbClr val="FBAE40"/>
          </p15:clr>
        </p15:guide>
        <p15:guide id="5" orient="horz" pos="41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8211312" y="1828800"/>
            <a:ext cx="361188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14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3310128"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6245352"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5">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99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84" userDrawn="1">
          <p15:clr>
            <a:srgbClr val="FBAE40"/>
          </p15:clr>
        </p15:guide>
        <p15:guide id="2" pos="1890" userDrawn="1">
          <p15:clr>
            <a:srgbClr val="FBAE40"/>
          </p15:clr>
        </p15:guide>
        <p15:guide id="3" pos="5594" userDrawn="1">
          <p15:clr>
            <a:srgbClr val="FBAE40"/>
          </p15:clr>
        </p15:guide>
        <p15:guide id="4" pos="5788" userDrawn="1">
          <p15:clr>
            <a:srgbClr val="FBAE40"/>
          </p15:clr>
        </p15:guide>
        <p15:guide id="5" pos="3744" userDrawn="1">
          <p15:clr>
            <a:srgbClr val="FBAE40"/>
          </p15:clr>
        </p15:guide>
        <p15:guide id="6" pos="3934" userDrawn="1">
          <p15:clr>
            <a:srgbClr val="FBAE40"/>
          </p15:clr>
        </p15:guide>
        <p15:guide id="7" orient="horz" pos="1152" userDrawn="1">
          <p15:clr>
            <a:srgbClr val="FBAE40"/>
          </p15:clr>
        </p15:guide>
        <p15:guide id="8" orient="horz" pos="3832" userDrawn="1">
          <p15:clr>
            <a:srgbClr val="FBAE40"/>
          </p15:clr>
        </p15:guide>
        <p15:guide id="9" orient="horz" pos="414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F123-E2C1-8448-BA4B-9ECBEA28E8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8211312"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73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978" userDrawn="1">
          <p15:clr>
            <a:srgbClr val="FBAE40"/>
          </p15:clr>
        </p15:guide>
        <p15:guide id="4" pos="5172" userDrawn="1">
          <p15:clr>
            <a:srgbClr val="FBAE40"/>
          </p15:clr>
        </p15:guide>
        <p15:guide id="5" orient="horz" pos="3832" userDrawn="1">
          <p15:clr>
            <a:srgbClr val="FBAE40"/>
          </p15:clr>
        </p15:guide>
        <p15:guide id="6" orient="horz" pos="1152" userDrawn="1">
          <p15:clr>
            <a:srgbClr val="FBAE40"/>
          </p15:clr>
        </p15:guide>
        <p15:guide id="7" orient="horz" pos="4148"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031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Big Statement">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89B539CA-0534-5E4A-B663-3F3275090CF1}"/>
              </a:ext>
              <a:ext uri="{C183D7F6-B498-43B3-948B-1728B52AA6E4}">
                <adec:decorative xmlns:adec="http://schemas.microsoft.com/office/drawing/2017/decorative" val="1"/>
              </a:ext>
            </a:extLst>
          </p:cNvPr>
          <p:cNvSpPr/>
          <p:nvPr userDrawn="1"/>
        </p:nvSpPr>
        <p:spPr bwMode="hidden">
          <a:xfrm>
            <a:off x="6096000" y="0"/>
            <a:ext cx="6095999" cy="685799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5425440" cy="13716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2286000"/>
            <a:ext cx="5425440" cy="37947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6400800" y="365125"/>
            <a:ext cx="5422392" cy="5715635"/>
          </a:xfrm>
        </p:spPr>
        <p:txBody>
          <a:bodyPr/>
          <a:lstStyle>
            <a:lvl1pPr marL="0" indent="0">
              <a:lnSpc>
                <a:spcPct val="90000"/>
              </a:lnSpc>
              <a:spcBef>
                <a:spcPts val="0"/>
              </a:spcBef>
              <a:buNone/>
              <a:defRPr sz="5400">
                <a:solidFill>
                  <a:schemeClr val="bg1"/>
                </a:solidFill>
              </a:defRPr>
            </a:lvl1pPr>
            <a:lvl2pPr marL="182880">
              <a:spcBef>
                <a:spcPts val="1200"/>
              </a:spcBef>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Slide Number Placeholder 10">
            <a:extLst>
              <a:ext uri="{FF2B5EF4-FFF2-40B4-BE49-F238E27FC236}">
                <a16:creationId xmlns:a16="http://schemas.microsoft.com/office/drawing/2014/main" id="{95469DE3-42AA-6A44-9155-4EF809893A46}"/>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bg1"/>
                </a:solidFill>
                <a:latin typeface="+mn-lt"/>
                <a:cs typeface="Trebuchet MS"/>
              </a:rPr>
              <a:t> </a:t>
            </a:r>
            <a:fld id="{110FD68B-4EE4-9D43-89F2-B87D6C9CEE3A}" type="slidenum">
              <a:rPr lang="en-US" sz="800" smtClean="0">
                <a:solidFill>
                  <a:schemeClr val="bg1"/>
                </a:solidFill>
                <a:latin typeface="+mn-lt"/>
                <a:cs typeface="Trebuchet MS"/>
              </a:rPr>
              <a:pPr algn="r"/>
              <a:t>‹#›</a:t>
            </a:fld>
            <a:endParaRPr lang="en-US" sz="800">
              <a:solidFill>
                <a:schemeClr val="bg1"/>
              </a:solidFill>
              <a:latin typeface="+mn-lt"/>
              <a:cs typeface="Trebuchet MS"/>
            </a:endParaRPr>
          </a:p>
        </p:txBody>
      </p:sp>
    </p:spTree>
    <p:extLst>
      <p:ext uri="{BB962C8B-B14F-4D97-AF65-F5344CB8AC3E}">
        <p14:creationId xmlns:p14="http://schemas.microsoft.com/office/powerpoint/2010/main" val="308089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48" userDrawn="1">
          <p15:clr>
            <a:srgbClr val="FBAE40"/>
          </p15:clr>
        </p15:guide>
        <p15:guide id="2" pos="4032" userDrawn="1">
          <p15:clr>
            <a:srgbClr val="FBAE40"/>
          </p15:clr>
        </p15:guide>
        <p15:guide id="3" orient="horz" pos="3832">
          <p15:clr>
            <a:srgbClr val="FBAE40"/>
          </p15:clr>
        </p15:guide>
        <p15:guide id="4" orient="horz" pos="1440" userDrawn="1">
          <p15:clr>
            <a:srgbClr val="FBAE40"/>
          </p15:clr>
        </p15:guide>
        <p15:guide id="5" orient="horz" pos="4148">
          <p15:clr>
            <a:srgbClr val="FBAE40"/>
          </p15:clr>
        </p15:guide>
        <p15:guide id="6"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8503920"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715955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Statement and Photo">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5578476"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Picture Placeholder 2">
            <a:extLst>
              <a:ext uri="{FF2B5EF4-FFF2-40B4-BE49-F238E27FC236}">
                <a16:creationId xmlns:a16="http://schemas.microsoft.com/office/drawing/2014/main" id="{85703ED2-2085-054E-9C34-0E934DFAD104}"/>
              </a:ext>
            </a:extLst>
          </p:cNvPr>
          <p:cNvSpPr>
            <a:spLocks noGrp="1"/>
          </p:cNvSpPr>
          <p:nvPr>
            <p:ph type="pic" sz="quarter" idx="13" hasCustomPrompt="1"/>
          </p:nvPr>
        </p:nvSpPr>
        <p:spPr>
          <a:xfrm>
            <a:off x="6245225" y="2880360"/>
            <a:ext cx="5578475" cy="3200400"/>
          </a:xfrm>
          <a:solidFill>
            <a:srgbClr val="7A7480"/>
          </a:solidFill>
        </p:spPr>
        <p:txBody>
          <a:bodyPr anchor="ctr" anchorCtr="0">
            <a:normAutofit/>
          </a:bodyPr>
          <a:lstStyle>
            <a:lvl1pPr marL="0" indent="0" algn="ctr">
              <a:buFontTx/>
              <a:buNone/>
              <a:defRPr sz="1200">
                <a:solidFill>
                  <a:schemeClr val="tx1"/>
                </a:solidFill>
              </a:defRPr>
            </a:lvl1pPr>
          </a:lstStyle>
          <a:p>
            <a:r>
              <a:rPr lang="en-US"/>
              <a:t>[Click icon to insert photo]</a:t>
            </a:r>
          </a:p>
        </p:txBody>
      </p:sp>
    </p:spTree>
    <p:extLst>
      <p:ext uri="{BB962C8B-B14F-4D97-AF65-F5344CB8AC3E}">
        <p14:creationId xmlns:p14="http://schemas.microsoft.com/office/powerpoint/2010/main" val="3032942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p15:clr>
            <a:srgbClr val="FBAE40"/>
          </p15:clr>
        </p15:guide>
        <p15:guide id="4" orient="horz" pos="4148">
          <p15:clr>
            <a:srgbClr val="FBAE40"/>
          </p15:clr>
        </p15:guide>
        <p15:guide id="5" pos="3744" userDrawn="1">
          <p15:clr>
            <a:srgbClr val="FBAE40"/>
          </p15:clr>
        </p15:guide>
        <p15:guide id="6" pos="393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matrix slide ">
    <p:bg>
      <p:bgPr>
        <a:solidFill>
          <a:srgbClr val="231F20"/>
        </a:solidFill>
        <a:effectLst/>
      </p:bgPr>
    </p:bg>
    <p:spTree>
      <p:nvGrpSpPr>
        <p:cNvPr id="1" name=""/>
        <p:cNvGrpSpPr/>
        <p:nvPr/>
      </p:nvGrpSpPr>
      <p:grpSpPr>
        <a:xfrm>
          <a:off x="0" y="0"/>
          <a:ext cx="0" cy="0"/>
          <a:chOff x="0" y="0"/>
          <a:chExt cx="0" cy="0"/>
        </a:xfrm>
      </p:grpSpPr>
      <p:sp>
        <p:nvSpPr>
          <p:cNvPr id="36" name="Shape 254">
            <a:extLst>
              <a:ext uri="{FF2B5EF4-FFF2-40B4-BE49-F238E27FC236}">
                <a16:creationId xmlns:a16="http://schemas.microsoft.com/office/drawing/2014/main" id="{3654D345-857C-AD48-BF41-7384F4B8FC7E}"/>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07DD0EA4-E8C6-6144-8A55-68EC0BD75623}"/>
              </a:ext>
            </a:extLst>
          </p:cNvPr>
          <p:cNvGrpSpPr/>
          <p:nvPr userDrawn="1"/>
        </p:nvGrpSpPr>
        <p:grpSpPr>
          <a:xfrm>
            <a:off x="4276115" y="2272177"/>
            <a:ext cx="3634508" cy="3229764"/>
            <a:chOff x="4523760" y="2165131"/>
            <a:chExt cx="3139218" cy="3300132"/>
          </a:xfrm>
        </p:grpSpPr>
        <p:grpSp>
          <p:nvGrpSpPr>
            <p:cNvPr id="16" name="Group 15">
              <a:extLst>
                <a:ext uri="{FF2B5EF4-FFF2-40B4-BE49-F238E27FC236}">
                  <a16:creationId xmlns:a16="http://schemas.microsoft.com/office/drawing/2014/main" id="{12CE0F8A-9749-2841-ADE4-5DABA3F59900}"/>
                </a:ext>
              </a:extLst>
            </p:cNvPr>
            <p:cNvGrpSpPr/>
            <p:nvPr/>
          </p:nvGrpSpPr>
          <p:grpSpPr>
            <a:xfrm rot="10800000">
              <a:off x="6616255" y="2165131"/>
              <a:ext cx="1046723" cy="3300132"/>
              <a:chOff x="5319301" y="2165131"/>
              <a:chExt cx="1046723" cy="3300132"/>
            </a:xfrm>
          </p:grpSpPr>
          <p:sp>
            <p:nvSpPr>
              <p:cNvPr id="23" name="Freeform 22">
                <a:extLst>
                  <a:ext uri="{FF2B5EF4-FFF2-40B4-BE49-F238E27FC236}">
                    <a16:creationId xmlns:a16="http://schemas.microsoft.com/office/drawing/2014/main" id="{C098769E-92CD-8F41-93BC-58F6E171AF4C}"/>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24" name="Freeform 23">
                <a:extLst>
                  <a:ext uri="{FF2B5EF4-FFF2-40B4-BE49-F238E27FC236}">
                    <a16:creationId xmlns:a16="http://schemas.microsoft.com/office/drawing/2014/main" id="{8C7E4065-7786-324C-81B7-8A3F60B60784}"/>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7" name="Group 16">
              <a:extLst>
                <a:ext uri="{FF2B5EF4-FFF2-40B4-BE49-F238E27FC236}">
                  <a16:creationId xmlns:a16="http://schemas.microsoft.com/office/drawing/2014/main" id="{43891A5D-A47C-CE46-9D89-BC4054326B32}"/>
                </a:ext>
              </a:extLst>
            </p:cNvPr>
            <p:cNvGrpSpPr/>
            <p:nvPr/>
          </p:nvGrpSpPr>
          <p:grpSpPr>
            <a:xfrm>
              <a:off x="4523760" y="2165131"/>
              <a:ext cx="3139218" cy="3300132"/>
              <a:chOff x="4523760" y="2165131"/>
              <a:chExt cx="3139218" cy="3300132"/>
            </a:xfrm>
          </p:grpSpPr>
          <p:sp>
            <p:nvSpPr>
              <p:cNvPr id="18" name="Freeform 17">
                <a:extLst>
                  <a:ext uri="{FF2B5EF4-FFF2-40B4-BE49-F238E27FC236}">
                    <a16:creationId xmlns:a16="http://schemas.microsoft.com/office/drawing/2014/main" id="{2AAE9772-3782-544A-ACF3-536CB51CB024}"/>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9" name="Freeform 18">
                <a:extLst>
                  <a:ext uri="{FF2B5EF4-FFF2-40B4-BE49-F238E27FC236}">
                    <a16:creationId xmlns:a16="http://schemas.microsoft.com/office/drawing/2014/main" id="{78CE2C25-6F54-8747-B804-56A15454E2FC}"/>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20" name="Group 19">
                <a:extLst>
                  <a:ext uri="{FF2B5EF4-FFF2-40B4-BE49-F238E27FC236}">
                    <a16:creationId xmlns:a16="http://schemas.microsoft.com/office/drawing/2014/main" id="{E8CEF591-02C0-5A4E-9D30-BF8404CB082A}"/>
                  </a:ext>
                </a:extLst>
              </p:cNvPr>
              <p:cNvGrpSpPr/>
              <p:nvPr/>
            </p:nvGrpSpPr>
            <p:grpSpPr>
              <a:xfrm>
                <a:off x="4523760" y="3772576"/>
                <a:ext cx="3139218" cy="0"/>
                <a:chOff x="4523760" y="3772576"/>
                <a:chExt cx="3139218" cy="0"/>
              </a:xfrm>
            </p:grpSpPr>
            <p:cxnSp>
              <p:nvCxnSpPr>
                <p:cNvPr id="21" name="Straight Connector 20">
                  <a:extLst>
                    <a:ext uri="{FF2B5EF4-FFF2-40B4-BE49-F238E27FC236}">
                      <a16:creationId xmlns:a16="http://schemas.microsoft.com/office/drawing/2014/main" id="{12974C4C-126A-9B4C-BB85-E4588AC80AE5}"/>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22" name="Straight Connector 21">
                  <a:extLst>
                    <a:ext uri="{FF2B5EF4-FFF2-40B4-BE49-F238E27FC236}">
                      <a16:creationId xmlns:a16="http://schemas.microsoft.com/office/drawing/2014/main" id="{3889D689-652E-AA41-93D0-8D00C6D2E752}"/>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25" name="Title 1">
            <a:extLst>
              <a:ext uri="{FF2B5EF4-FFF2-40B4-BE49-F238E27FC236}">
                <a16:creationId xmlns:a16="http://schemas.microsoft.com/office/drawing/2014/main" id="{7C8CF3D2-BEBA-C349-B2D6-0B549233818C}"/>
              </a:ext>
            </a:extLst>
          </p:cNvPr>
          <p:cNvSpPr>
            <a:spLocks noGrp="1"/>
          </p:cNvSpPr>
          <p:nvPr>
            <p:ph type="title" hasCustomPrompt="1"/>
          </p:nvPr>
        </p:nvSpPr>
        <p:spPr>
          <a:xfrm>
            <a:off x="365760" y="365760"/>
            <a:ext cx="11457432" cy="914400"/>
          </a:xfrm>
        </p:spPr>
        <p:txBody>
          <a:bodyPr/>
          <a:lstStyle/>
          <a:p>
            <a:r>
              <a:rPr lang="en-US"/>
              <a:t>[Slide title]</a:t>
            </a:r>
          </a:p>
        </p:txBody>
      </p:sp>
      <p:sp>
        <p:nvSpPr>
          <p:cNvPr id="28" name="Text Placeholder 3">
            <a:extLst>
              <a:ext uri="{FF2B5EF4-FFF2-40B4-BE49-F238E27FC236}">
                <a16:creationId xmlns:a16="http://schemas.microsoft.com/office/drawing/2014/main" id="{722AE925-73E6-1E40-B1D3-2D4167D79D3C}"/>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9" name="Text Placeholder 3">
            <a:extLst>
              <a:ext uri="{FF2B5EF4-FFF2-40B4-BE49-F238E27FC236}">
                <a16:creationId xmlns:a16="http://schemas.microsoft.com/office/drawing/2014/main" id="{D8198605-B885-9A41-8D8A-D035A91904C0}"/>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3">
            <a:extLst>
              <a:ext uri="{FF2B5EF4-FFF2-40B4-BE49-F238E27FC236}">
                <a16:creationId xmlns:a16="http://schemas.microsoft.com/office/drawing/2014/main" id="{6129372C-1EEE-8D46-8BE0-E15A7B7EE08C}"/>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1" name="Text Placeholder 3">
            <a:extLst>
              <a:ext uri="{FF2B5EF4-FFF2-40B4-BE49-F238E27FC236}">
                <a16:creationId xmlns:a16="http://schemas.microsoft.com/office/drawing/2014/main" id="{59053C17-DAF2-5640-99DA-51CFD6E4D740}"/>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3">
            <a:extLst>
              <a:ext uri="{FF2B5EF4-FFF2-40B4-BE49-F238E27FC236}">
                <a16:creationId xmlns:a16="http://schemas.microsoft.com/office/drawing/2014/main" id="{B430F098-CBE4-764A-8AFE-7AE021AD1D23}"/>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3" name="Text Placeholder 3">
            <a:extLst>
              <a:ext uri="{FF2B5EF4-FFF2-40B4-BE49-F238E27FC236}">
                <a16:creationId xmlns:a16="http://schemas.microsoft.com/office/drawing/2014/main" id="{F8F3784F-29C6-2A4E-8652-9006987E615A}"/>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3">
            <a:extLst>
              <a:ext uri="{FF2B5EF4-FFF2-40B4-BE49-F238E27FC236}">
                <a16:creationId xmlns:a16="http://schemas.microsoft.com/office/drawing/2014/main" id="{486FE411-AEA1-074C-8E1E-AB726E404A6D}"/>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35" name="Text Placeholder 3">
            <a:extLst>
              <a:ext uri="{FF2B5EF4-FFF2-40B4-BE49-F238E27FC236}">
                <a16:creationId xmlns:a16="http://schemas.microsoft.com/office/drawing/2014/main" id="{0127D421-D043-2348-8234-BD3E2C07B56B}"/>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1454861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1">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0AF58B2-47B7-814E-A6E5-ECB9608EF8B7}"/>
              </a:ext>
              <a:ext uri="{C183D7F6-B498-43B3-948B-1728B52AA6E4}">
                <adec:decorative xmlns:adec="http://schemas.microsoft.com/office/drawing/2017/decorative" val="1"/>
              </a:ext>
            </a:extLst>
          </p:cNvPr>
          <p:cNvSpPr/>
          <p:nvPr userDrawn="1"/>
        </p:nvSpPr>
        <p:spPr bwMode="hidden">
          <a:xfrm>
            <a:off x="0" y="3840480"/>
            <a:ext cx="12192000" cy="3017520"/>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188720" y="1234440"/>
            <a:ext cx="5166360" cy="2304288"/>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188720" y="4114799"/>
            <a:ext cx="5166360" cy="685800"/>
          </a:xfrm>
        </p:spPr>
        <p:txBody>
          <a:bodyPr anchor="t" anchorCtr="0">
            <a:noAutofit/>
          </a:bodyPr>
          <a:lstStyle>
            <a:lvl1pPr marL="0" indent="0" algn="l">
              <a:spcBef>
                <a:spcPts val="0"/>
              </a:spcBef>
              <a:buNone/>
              <a:defRPr sz="2000" b="0">
                <a:solidFill>
                  <a:schemeClr val="tx1"/>
                </a:solidFill>
              </a:defRPr>
            </a:lvl1pPr>
            <a:lvl2pPr marL="0" indent="0" algn="l">
              <a:spcBef>
                <a:spcPts val="0"/>
              </a:spcBef>
              <a:buNone/>
              <a:defRPr sz="2000">
                <a:solidFill>
                  <a:schemeClr val="tx1"/>
                </a:solidFill>
              </a:defRPr>
            </a:lvl2pPr>
            <a:lvl3pPr marL="0" indent="0" algn="l">
              <a:spcBef>
                <a:spcPts val="0"/>
              </a:spcBef>
              <a:buNone/>
              <a:defRPr sz="2000">
                <a:solidFill>
                  <a:schemeClr val="tx1"/>
                </a:solidFill>
              </a:defRPr>
            </a:lvl3pPr>
            <a:lvl4pPr marL="0" indent="0" algn="l">
              <a:spcBef>
                <a:spcPts val="0"/>
              </a:spcBef>
              <a:buNone/>
              <a:defRPr sz="2000">
                <a:solidFill>
                  <a:schemeClr val="tx1"/>
                </a:solidFill>
              </a:defRPr>
            </a:lvl4pPr>
            <a:lvl5pPr marL="0" indent="0" algn="l">
              <a:spcBef>
                <a:spcPts val="0"/>
              </a:spcBef>
              <a:buNone/>
              <a:defRPr sz="2000">
                <a:solidFill>
                  <a:schemeClr val="tx1"/>
                </a:solidFill>
              </a:defRPr>
            </a:lvl5pPr>
            <a:lvl6pPr marL="0" indent="0" algn="l">
              <a:spcBef>
                <a:spcPts val="0"/>
              </a:spcBef>
              <a:buNone/>
              <a:defRPr sz="2000">
                <a:solidFill>
                  <a:schemeClr val="tx1"/>
                </a:solidFill>
              </a:defRPr>
            </a:lvl6pPr>
            <a:lvl7pPr marL="0" indent="0" algn="l">
              <a:spcBef>
                <a:spcPts val="0"/>
              </a:spcBef>
              <a:buNone/>
              <a:defRPr sz="2000">
                <a:solidFill>
                  <a:schemeClr val="tx1"/>
                </a:solidFill>
              </a:defRPr>
            </a:lvl7pPr>
            <a:lvl8pPr marL="0" indent="0" algn="l">
              <a:spcBef>
                <a:spcPts val="0"/>
              </a:spcBef>
              <a:buNone/>
              <a:defRPr sz="2000">
                <a:solidFill>
                  <a:schemeClr val="tx1"/>
                </a:solidFill>
              </a:defRPr>
            </a:lvl8pPr>
            <a:lvl9pPr marL="0" indent="0" algn="l">
              <a:spcBef>
                <a:spcPts val="0"/>
              </a:spcBef>
              <a:buNone/>
              <a:defRPr sz="2000">
                <a:solidFill>
                  <a:schemeClr val="tx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18872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6657340" y="2148840"/>
            <a:ext cx="5166360" cy="43434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56461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748" userDrawn="1">
          <p15:clr>
            <a:srgbClr val="FBAE40"/>
          </p15:clr>
        </p15:guide>
        <p15:guide id="3" pos="4192" userDrawn="1">
          <p15:clr>
            <a:srgbClr val="FBAE40"/>
          </p15:clr>
        </p15:guide>
        <p15:guide id="4" pos="4004" userDrawn="1">
          <p15:clr>
            <a:srgbClr val="FBAE40"/>
          </p15:clr>
        </p15:guide>
        <p15:guide id="5" orient="horz" pos="77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hite matrix">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DAF5ADD-F8F2-F343-8BFE-07BA26E6706E}"/>
              </a:ext>
            </a:extLst>
          </p:cNvPr>
          <p:cNvSpPr/>
          <p:nvPr userDrawn="1"/>
        </p:nvSpPr>
        <p:spPr>
          <a:xfrm>
            <a:off x="8077011"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0" name="Rectangle 29">
            <a:extLst>
              <a:ext uri="{FF2B5EF4-FFF2-40B4-BE49-F238E27FC236}">
                <a16:creationId xmlns:a16="http://schemas.microsoft.com/office/drawing/2014/main" id="{17D3E450-F0B4-AE4F-A018-48E5825AD249}"/>
              </a:ext>
            </a:extLst>
          </p:cNvPr>
          <p:cNvSpPr/>
          <p:nvPr userDrawn="1"/>
        </p:nvSpPr>
        <p:spPr>
          <a:xfrm>
            <a:off x="8077011"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1" name="Rectangle 30">
            <a:extLst>
              <a:ext uri="{FF2B5EF4-FFF2-40B4-BE49-F238E27FC236}">
                <a16:creationId xmlns:a16="http://schemas.microsoft.com/office/drawing/2014/main" id="{EB2F3EF2-AD8F-BA42-80FD-6B2B75404CBE}"/>
              </a:ext>
            </a:extLst>
          </p:cNvPr>
          <p:cNvSpPr/>
          <p:nvPr userDrawn="1"/>
        </p:nvSpPr>
        <p:spPr>
          <a:xfrm>
            <a:off x="8077011"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7" name="Rectangle 26">
            <a:extLst>
              <a:ext uri="{FF2B5EF4-FFF2-40B4-BE49-F238E27FC236}">
                <a16:creationId xmlns:a16="http://schemas.microsoft.com/office/drawing/2014/main" id="{A939AD89-F192-FF4C-9FDE-8CDC37E3A118}"/>
              </a:ext>
            </a:extLst>
          </p:cNvPr>
          <p:cNvSpPr/>
          <p:nvPr userDrawn="1"/>
        </p:nvSpPr>
        <p:spPr>
          <a:xfrm>
            <a:off x="1169584"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8" name="Rectangle 27">
            <a:extLst>
              <a:ext uri="{FF2B5EF4-FFF2-40B4-BE49-F238E27FC236}">
                <a16:creationId xmlns:a16="http://schemas.microsoft.com/office/drawing/2014/main" id="{0F78E8BA-7299-5B4B-90EF-16DDCFF61B65}"/>
              </a:ext>
            </a:extLst>
          </p:cNvPr>
          <p:cNvSpPr/>
          <p:nvPr userDrawn="1"/>
        </p:nvSpPr>
        <p:spPr>
          <a:xfrm>
            <a:off x="1169584"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 name="Rectangle 1">
            <a:extLst>
              <a:ext uri="{FF2B5EF4-FFF2-40B4-BE49-F238E27FC236}">
                <a16:creationId xmlns:a16="http://schemas.microsoft.com/office/drawing/2014/main" id="{E39CEA8B-A2F8-3B4B-92B2-F430FA70E5D8}"/>
              </a:ext>
            </a:extLst>
          </p:cNvPr>
          <p:cNvSpPr/>
          <p:nvPr userDrawn="1"/>
        </p:nvSpPr>
        <p:spPr>
          <a:xfrm>
            <a:off x="1169584"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Shape 254">
            <a:extLst>
              <a:ext uri="{FF2B5EF4-FFF2-40B4-BE49-F238E27FC236}">
                <a16:creationId xmlns:a16="http://schemas.microsoft.com/office/drawing/2014/main" id="{75862DAC-BC9F-534C-9C89-CE60499DB282}"/>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A7F76238-5A1A-CD49-AFE0-ECC1928CEF6B}"/>
              </a:ext>
            </a:extLst>
          </p:cNvPr>
          <p:cNvGrpSpPr/>
          <p:nvPr userDrawn="1"/>
        </p:nvGrpSpPr>
        <p:grpSpPr>
          <a:xfrm>
            <a:off x="4276115" y="2272177"/>
            <a:ext cx="3634508" cy="3229764"/>
            <a:chOff x="4523760" y="2165131"/>
            <a:chExt cx="3139218" cy="3300132"/>
          </a:xfrm>
        </p:grpSpPr>
        <p:grpSp>
          <p:nvGrpSpPr>
            <p:cNvPr id="10" name="Group 9">
              <a:extLst>
                <a:ext uri="{FF2B5EF4-FFF2-40B4-BE49-F238E27FC236}">
                  <a16:creationId xmlns:a16="http://schemas.microsoft.com/office/drawing/2014/main" id="{3926780E-0B08-7C41-9DB5-0748FEF36629}"/>
                </a:ext>
              </a:extLst>
            </p:cNvPr>
            <p:cNvGrpSpPr/>
            <p:nvPr/>
          </p:nvGrpSpPr>
          <p:grpSpPr>
            <a:xfrm rot="10800000">
              <a:off x="6616255" y="2165131"/>
              <a:ext cx="1046723" cy="3300132"/>
              <a:chOff x="5319301" y="2165131"/>
              <a:chExt cx="1046723" cy="3300132"/>
            </a:xfrm>
          </p:grpSpPr>
          <p:sp>
            <p:nvSpPr>
              <p:cNvPr id="17" name="Freeform 16">
                <a:extLst>
                  <a:ext uri="{FF2B5EF4-FFF2-40B4-BE49-F238E27FC236}">
                    <a16:creationId xmlns:a16="http://schemas.microsoft.com/office/drawing/2014/main" id="{95B6473F-E718-0D49-92EB-0C52F372925A}"/>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8" name="Freeform 17">
                <a:extLst>
                  <a:ext uri="{FF2B5EF4-FFF2-40B4-BE49-F238E27FC236}">
                    <a16:creationId xmlns:a16="http://schemas.microsoft.com/office/drawing/2014/main" id="{DAB00B52-8B5D-0D4E-89BA-E74849ECF2FD}"/>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1" name="Group 10">
              <a:extLst>
                <a:ext uri="{FF2B5EF4-FFF2-40B4-BE49-F238E27FC236}">
                  <a16:creationId xmlns:a16="http://schemas.microsoft.com/office/drawing/2014/main" id="{54F95102-21B7-5D43-B11A-49C22A401513}"/>
                </a:ext>
              </a:extLst>
            </p:cNvPr>
            <p:cNvGrpSpPr/>
            <p:nvPr/>
          </p:nvGrpSpPr>
          <p:grpSpPr>
            <a:xfrm>
              <a:off x="4523760" y="2165131"/>
              <a:ext cx="3139218" cy="3300132"/>
              <a:chOff x="4523760" y="2165131"/>
              <a:chExt cx="3139218" cy="3300132"/>
            </a:xfrm>
          </p:grpSpPr>
          <p:sp>
            <p:nvSpPr>
              <p:cNvPr id="12" name="Freeform 11">
                <a:extLst>
                  <a:ext uri="{FF2B5EF4-FFF2-40B4-BE49-F238E27FC236}">
                    <a16:creationId xmlns:a16="http://schemas.microsoft.com/office/drawing/2014/main" id="{D5C885FC-FEA3-6A47-B3DA-10BAE1B65B41}"/>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3" name="Freeform 12">
                <a:extLst>
                  <a:ext uri="{FF2B5EF4-FFF2-40B4-BE49-F238E27FC236}">
                    <a16:creationId xmlns:a16="http://schemas.microsoft.com/office/drawing/2014/main" id="{4964E914-17DD-EA45-9539-DBC75C8DB186}"/>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14" name="Group 13">
                <a:extLst>
                  <a:ext uri="{FF2B5EF4-FFF2-40B4-BE49-F238E27FC236}">
                    <a16:creationId xmlns:a16="http://schemas.microsoft.com/office/drawing/2014/main" id="{243E3ADF-DC21-554A-8700-783D72893BF9}"/>
                  </a:ext>
                </a:extLst>
              </p:cNvPr>
              <p:cNvGrpSpPr/>
              <p:nvPr/>
            </p:nvGrpSpPr>
            <p:grpSpPr>
              <a:xfrm>
                <a:off x="4523760" y="3772576"/>
                <a:ext cx="3139218" cy="0"/>
                <a:chOff x="4523760" y="3772576"/>
                <a:chExt cx="3139218" cy="0"/>
              </a:xfrm>
            </p:grpSpPr>
            <p:cxnSp>
              <p:nvCxnSpPr>
                <p:cNvPr id="15" name="Straight Connector 14">
                  <a:extLst>
                    <a:ext uri="{FF2B5EF4-FFF2-40B4-BE49-F238E27FC236}">
                      <a16:creationId xmlns:a16="http://schemas.microsoft.com/office/drawing/2014/main" id="{EA01B305-7F11-B942-990C-C814D94EF69B}"/>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16" name="Straight Connector 15">
                  <a:extLst>
                    <a:ext uri="{FF2B5EF4-FFF2-40B4-BE49-F238E27FC236}">
                      <a16:creationId xmlns:a16="http://schemas.microsoft.com/office/drawing/2014/main" id="{7573937A-7329-6A44-A5E0-6054923AD210}"/>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19" name="Text Placeholder 3">
            <a:extLst>
              <a:ext uri="{FF2B5EF4-FFF2-40B4-BE49-F238E27FC236}">
                <a16:creationId xmlns:a16="http://schemas.microsoft.com/office/drawing/2014/main" id="{32194EF1-9713-B545-A686-F6233D0C83CB}"/>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0" name="Text Placeholder 3">
            <a:extLst>
              <a:ext uri="{FF2B5EF4-FFF2-40B4-BE49-F238E27FC236}">
                <a16:creationId xmlns:a16="http://schemas.microsoft.com/office/drawing/2014/main" id="{76D6238E-7EFF-1944-B782-00E6D63FCA78}"/>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3">
            <a:extLst>
              <a:ext uri="{FF2B5EF4-FFF2-40B4-BE49-F238E27FC236}">
                <a16:creationId xmlns:a16="http://schemas.microsoft.com/office/drawing/2014/main" id="{B0F906E1-AFB2-3342-9AEE-5D9D3825D059}"/>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2" name="Text Placeholder 3">
            <a:extLst>
              <a:ext uri="{FF2B5EF4-FFF2-40B4-BE49-F238E27FC236}">
                <a16:creationId xmlns:a16="http://schemas.microsoft.com/office/drawing/2014/main" id="{6F22C132-DC15-354D-A2CF-2709D58EC79E}"/>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3">
            <a:extLst>
              <a:ext uri="{FF2B5EF4-FFF2-40B4-BE49-F238E27FC236}">
                <a16:creationId xmlns:a16="http://schemas.microsoft.com/office/drawing/2014/main" id="{3DDB394F-E1C7-9246-982F-9B98213F2451}"/>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4" name="Text Placeholder 3">
            <a:extLst>
              <a:ext uri="{FF2B5EF4-FFF2-40B4-BE49-F238E27FC236}">
                <a16:creationId xmlns:a16="http://schemas.microsoft.com/office/drawing/2014/main" id="{C234B5C4-1230-8C4E-AD1C-1CBA6628DF9E}"/>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5" name="Text Placeholder 3">
            <a:extLst>
              <a:ext uri="{FF2B5EF4-FFF2-40B4-BE49-F238E27FC236}">
                <a16:creationId xmlns:a16="http://schemas.microsoft.com/office/drawing/2014/main" id="{E5E72B16-C9CB-364D-87B5-41808627C99A}"/>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26" name="Text Placeholder 3">
            <a:extLst>
              <a:ext uri="{FF2B5EF4-FFF2-40B4-BE49-F238E27FC236}">
                <a16:creationId xmlns:a16="http://schemas.microsoft.com/office/drawing/2014/main" id="{987FC7CF-BBAC-484D-8F40-A8B0E9643121}"/>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79179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and Sand spli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32" name="Freeform 31">
            <a:extLst>
              <a:ext uri="{FF2B5EF4-FFF2-40B4-BE49-F238E27FC236}">
                <a16:creationId xmlns:a16="http://schemas.microsoft.com/office/drawing/2014/main" id="{136403A3-D4C5-E84F-8B96-DE5D6AE3517C}"/>
              </a:ext>
            </a:extLst>
          </p:cNvPr>
          <p:cNvSpPr/>
          <p:nvPr userDrawn="1"/>
        </p:nvSpPr>
        <p:spPr>
          <a:xfrm>
            <a:off x="7308866" y="1434775"/>
            <a:ext cx="4409647" cy="4749057"/>
          </a:xfrm>
          <a:custGeom>
            <a:avLst/>
            <a:gdLst>
              <a:gd name="connsiteX0" fmla="*/ 0 w 4409647"/>
              <a:gd name="connsiteY0" fmla="*/ 0 h 4749057"/>
              <a:gd name="connsiteX1" fmla="*/ 3702744 w 4409647"/>
              <a:gd name="connsiteY1" fmla="*/ 0 h 4749057"/>
              <a:gd name="connsiteX2" fmla="*/ 3703129 w 4409647"/>
              <a:gd name="connsiteY2" fmla="*/ 1391 h 4749057"/>
              <a:gd name="connsiteX3" fmla="*/ 4409647 w 4409647"/>
              <a:gd name="connsiteY3" fmla="*/ 1391 h 4749057"/>
              <a:gd name="connsiteX4" fmla="*/ 4409647 w 4409647"/>
              <a:gd name="connsiteY4" fmla="*/ 4749057 h 4749057"/>
              <a:gd name="connsiteX5" fmla="*/ 3599008 w 4409647"/>
              <a:gd name="connsiteY5" fmla="*/ 4749057 h 4749057"/>
              <a:gd name="connsiteX6" fmla="*/ 3599008 w 4409647"/>
              <a:gd name="connsiteY6" fmla="*/ 4749049 h 4749057"/>
              <a:gd name="connsiteX7" fmla="*/ 0 w 4409647"/>
              <a:gd name="connsiteY7" fmla="*/ 4749049 h 4749057"/>
              <a:gd name="connsiteX8" fmla="*/ 657529 w 4409647"/>
              <a:gd name="connsiteY8" fmla="*/ 2374525 h 474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9647" h="4749057">
                <a:moveTo>
                  <a:pt x="0" y="0"/>
                </a:moveTo>
                <a:lnTo>
                  <a:pt x="3702744" y="0"/>
                </a:lnTo>
                <a:lnTo>
                  <a:pt x="3703129" y="1391"/>
                </a:lnTo>
                <a:lnTo>
                  <a:pt x="4409647" y="1391"/>
                </a:lnTo>
                <a:lnTo>
                  <a:pt x="4409647" y="4749057"/>
                </a:lnTo>
                <a:lnTo>
                  <a:pt x="3599008" y="4749057"/>
                </a:lnTo>
                <a:lnTo>
                  <a:pt x="3599008" y="4749049"/>
                </a:lnTo>
                <a:lnTo>
                  <a:pt x="0" y="4749049"/>
                </a:lnTo>
                <a:lnTo>
                  <a:pt x="657529" y="2374525"/>
                </a:lnTo>
                <a:close/>
              </a:path>
            </a:pathLst>
          </a:custGeom>
          <a:solidFill>
            <a:schemeClr val="bg2"/>
          </a:solidFill>
          <a:ln>
            <a:noFill/>
          </a:ln>
        </p:spPr>
        <p:style>
          <a:lnRef idx="0">
            <a:schemeClr val="accent1"/>
          </a:lnRef>
          <a:fillRef idx="1">
            <a:schemeClr val="accent1"/>
          </a:fillRef>
          <a:effectRef idx="0">
            <a:srgbClr val="000000"/>
          </a:effectRef>
          <a:fontRef idx="minor">
            <a:schemeClr val="bg1"/>
          </a:fontRef>
        </p:style>
        <p:txBody>
          <a:bodyPr wrap="square" rtlCol="0" anchor="ctr">
            <a:noAutofit/>
          </a:bodyPr>
          <a:lstStyle/>
          <a:p>
            <a:pPr algn="ctr">
              <a:lnSpc>
                <a:spcPct val="100000"/>
              </a:lnSpc>
            </a:pPr>
            <a:endParaRPr lang="en-US" sz="1800"/>
          </a:p>
        </p:txBody>
      </p:sp>
      <p:sp>
        <p:nvSpPr>
          <p:cNvPr id="33" name="Pentagon 32">
            <a:extLst>
              <a:ext uri="{FF2B5EF4-FFF2-40B4-BE49-F238E27FC236}">
                <a16:creationId xmlns:a16="http://schemas.microsoft.com/office/drawing/2014/main" id="{754B9373-6DD7-4342-A7CF-94901BAE2421}"/>
              </a:ext>
            </a:extLst>
          </p:cNvPr>
          <p:cNvSpPr/>
          <p:nvPr userDrawn="1"/>
        </p:nvSpPr>
        <p:spPr>
          <a:xfrm>
            <a:off x="365760" y="1434775"/>
            <a:ext cx="8138024" cy="4749049"/>
          </a:xfrm>
          <a:prstGeom prst="homePlate">
            <a:avLst>
              <a:gd name="adj" fmla="val 14796"/>
            </a:avLst>
          </a:prstGeom>
          <a:solidFill>
            <a:schemeClr val="tx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4" name="Content Placeholder 3">
            <a:extLst>
              <a:ext uri="{FF2B5EF4-FFF2-40B4-BE49-F238E27FC236}">
                <a16:creationId xmlns:a16="http://schemas.microsoft.com/office/drawing/2014/main" id="{F1FA6CEB-34D4-A847-BF61-190089B39F92}"/>
              </a:ext>
            </a:extLst>
          </p:cNvPr>
          <p:cNvSpPr>
            <a:spLocks noGrp="1"/>
          </p:cNvSpPr>
          <p:nvPr>
            <p:ph sz="quarter" idx="14"/>
          </p:nvPr>
        </p:nvSpPr>
        <p:spPr>
          <a:xfrm>
            <a:off x="8794412" y="2057400"/>
            <a:ext cx="2633472" cy="3740255"/>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CB09CFE8-20C6-F140-A80A-4DC505D8D0F1}"/>
              </a:ext>
            </a:extLst>
          </p:cNvPr>
          <p:cNvSpPr>
            <a:spLocks noGrp="1"/>
          </p:cNvSpPr>
          <p:nvPr>
            <p:ph sz="half" idx="1"/>
          </p:nvPr>
        </p:nvSpPr>
        <p:spPr>
          <a:xfrm>
            <a:off x="849854" y="2002895"/>
            <a:ext cx="5425440" cy="3794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954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orient="horz" pos="1152">
          <p15:clr>
            <a:srgbClr val="FBAE40"/>
          </p15:clr>
        </p15:guide>
        <p15:guide id="4" orient="horz" pos="3832">
          <p15:clr>
            <a:srgbClr val="FBAE40"/>
          </p15:clr>
        </p15:guide>
        <p15:guide id="5" orient="horz" pos="414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atement and Photo">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365760"/>
            <a:ext cx="4114800" cy="2560320"/>
          </a:xfrm>
          <a:solidFill>
            <a:srgbClr val="006E74"/>
          </a:solidFill>
        </p:spPr>
        <p:txBody>
          <a:bodyPr lIns="182880" tIns="182880" rIns="182880" bIns="182880">
            <a:noAutofit/>
          </a:bodyPr>
          <a:lstStyle>
            <a:lvl1pPr marL="0" indent="0">
              <a:lnSpc>
                <a:spcPct val="90000"/>
              </a:lnSpc>
              <a:spcBef>
                <a:spcPts val="0"/>
              </a:spcBef>
              <a:buNone/>
              <a:defRPr sz="3200">
                <a:solidFill>
                  <a:schemeClr val="bg1"/>
                </a:solidFill>
              </a:defRPr>
            </a:lvl1pPr>
            <a:lvl2pPr marL="182880" indent="-182880">
              <a:spcBef>
                <a:spcPts val="1200"/>
              </a:spcBef>
              <a:buFont typeface="Arial" panose="020B0604020202020204" pitchFamily="34" charset="0"/>
              <a:buChar char="•"/>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[Statement]</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918B9EB3-9DF0-FF4B-93BA-55630E773DD9}"/>
              </a:ext>
            </a:extLst>
          </p:cNvPr>
          <p:cNvSpPr>
            <a:spLocks noGrp="1"/>
          </p:cNvSpPr>
          <p:nvPr>
            <p:ph type="pic" sz="quarter" idx="13" hasCustomPrompt="1"/>
          </p:nvPr>
        </p:nvSpPr>
        <p:spPr>
          <a:xfrm>
            <a:off x="6245352" y="365760"/>
            <a:ext cx="5577840" cy="571754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427783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p15:clr>
            <a:srgbClr val="FBAE40"/>
          </p15:clr>
        </p15:guide>
        <p15:guide id="2" pos="3934">
          <p15:clr>
            <a:srgbClr val="FBAE40"/>
          </p15:clr>
        </p15:guide>
        <p15:guide id="3" orient="horz" pos="3832">
          <p15:clr>
            <a:srgbClr val="FBAE40"/>
          </p15:clr>
        </p15:guide>
        <p15:guide id="4" orient="horz" pos="1152">
          <p15:clr>
            <a:srgbClr val="FBAE40"/>
          </p15:clr>
        </p15:guide>
        <p15:guide id="5" orient="horz" pos="414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and Statem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4" y="1828800"/>
            <a:ext cx="5184775" cy="32004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hasCustomPrompt="1"/>
          </p:nvPr>
        </p:nvSpPr>
        <p:spPr>
          <a:xfrm>
            <a:off x="6245352" y="1828800"/>
            <a:ext cx="5577840" cy="3200400"/>
          </a:xfrm>
        </p:spPr>
        <p:txBody>
          <a:bodyPr anchor="b" anchorCtr="0">
            <a:normAutofit/>
          </a:bodyPr>
          <a:lstStyle>
            <a:lvl1pPr marL="0" indent="0">
              <a:lnSpc>
                <a:spcPct val="90000"/>
              </a:lnSpc>
              <a:spcBef>
                <a:spcPts val="0"/>
              </a:spcBef>
              <a:buNone/>
              <a:defRPr sz="3600">
                <a:solidFill>
                  <a:schemeClr val="tx1"/>
                </a:solidFill>
              </a:defRPr>
            </a:lvl1pPr>
            <a:lvl2pPr marL="182880" indent="-182880">
              <a:spcBef>
                <a:spcPts val="1200"/>
              </a:spcBef>
              <a:buFont typeface="Arial" panose="020B0604020202020204" pitchFamily="34" charset="0"/>
              <a:buChar char="•"/>
              <a:defRPr sz="1800"/>
            </a:lvl2pPr>
            <a:lvl3pPr marL="365760">
              <a:defRPr sz="1800"/>
            </a:lvl3pPr>
            <a:lvl4pPr marL="548640">
              <a:defRPr sz="1800"/>
            </a:lvl4pPr>
            <a:lvl5pPr marL="731520">
              <a:defRPr sz="1800"/>
            </a:lvl5pPr>
            <a:lvl6pPr marL="914400">
              <a:defRPr sz="1800"/>
            </a:lvl6pPr>
            <a:lvl7pPr marL="1097280">
              <a:defRPr sz="1800"/>
            </a:lvl7pPr>
            <a:lvl8pPr marL="1280160">
              <a:defRPr sz="1800"/>
            </a:lvl8pPr>
            <a:lvl9pPr marL="1463040">
              <a:defRPr sz="1800"/>
            </a:lvl9pPr>
          </a:lstStyle>
          <a:p>
            <a:pPr lvl="0"/>
            <a:r>
              <a:rPr lang="en-US"/>
              <a:t>[Statement]</a:t>
            </a:r>
          </a:p>
        </p:txBody>
      </p:sp>
    </p:spTree>
    <p:extLst>
      <p:ext uri="{BB962C8B-B14F-4D97-AF65-F5344CB8AC3E}">
        <p14:creationId xmlns:p14="http://schemas.microsoft.com/office/powerpoint/2010/main" val="194663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936" userDrawn="1">
          <p15:clr>
            <a:srgbClr val="FBAE40"/>
          </p15:clr>
        </p15:guide>
        <p15:guide id="4" pos="3744" userDrawn="1">
          <p15:clr>
            <a:srgbClr val="FBAE40"/>
          </p15:clr>
        </p15:guide>
        <p15:guide id="7" orient="horz" pos="1152">
          <p15:clr>
            <a:srgbClr val="FBAE40"/>
          </p15:clr>
        </p15:guide>
        <p15:guide id="8" orient="horz" pos="3832">
          <p15:clr>
            <a:srgbClr val="FBAE40"/>
          </p15:clr>
        </p15:guide>
        <p15:guide id="9" orient="horz" pos="4148">
          <p15:clr>
            <a:srgbClr val="FBAE40"/>
          </p15:clr>
        </p15:guide>
        <p15:guide id="10" orient="horz" pos="3168" userDrawn="1">
          <p15:clr>
            <a:srgbClr val="FBAE40"/>
          </p15:clr>
        </p15:guide>
        <p15:guide id="11" pos="47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5" y="1828801"/>
            <a:ext cx="8121650" cy="42545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9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4527516"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5461686" y="0"/>
            <a:ext cx="6730314" cy="5288692"/>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365759" y="1594022"/>
            <a:ext cx="4527516" cy="415187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228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and Sidebar with teal box">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4527516"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6096000" y="0"/>
            <a:ext cx="6096000" cy="5288692"/>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365759" y="1594022"/>
            <a:ext cx="4527516" cy="415187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985D88AB-63E1-E741-A6EB-DF5CD5CA5685}"/>
              </a:ext>
            </a:extLst>
          </p:cNvPr>
          <p:cNvSpPr/>
          <p:nvPr userDrawn="1"/>
        </p:nvSpPr>
        <p:spPr>
          <a:xfrm>
            <a:off x="5324255" y="4399722"/>
            <a:ext cx="2994991" cy="2199860"/>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dirty="0"/>
          </a:p>
        </p:txBody>
      </p:sp>
      <p:sp>
        <p:nvSpPr>
          <p:cNvPr id="4" name="Text Placeholder 3">
            <a:extLst>
              <a:ext uri="{FF2B5EF4-FFF2-40B4-BE49-F238E27FC236}">
                <a16:creationId xmlns:a16="http://schemas.microsoft.com/office/drawing/2014/main" id="{F6A996E6-60D4-A74E-B117-BF0A00752627}"/>
              </a:ext>
            </a:extLst>
          </p:cNvPr>
          <p:cNvSpPr>
            <a:spLocks noGrp="1"/>
          </p:cNvSpPr>
          <p:nvPr>
            <p:ph type="body" sz="quarter" idx="17"/>
          </p:nvPr>
        </p:nvSpPr>
        <p:spPr>
          <a:xfrm>
            <a:off x="5616011" y="5499652"/>
            <a:ext cx="2490787" cy="848761"/>
          </a:xfrm>
        </p:spPr>
        <p:txBody>
          <a:bodyPr anchor="ctr" anchorCtr="0">
            <a:normAutofit/>
          </a:bodyPr>
          <a:lstStyle>
            <a:lvl1pPr marL="0" indent="0" algn="ctr">
              <a:buNone/>
              <a:defRPr sz="1600">
                <a:solidFill>
                  <a:schemeClr val="bg1"/>
                </a:solidFill>
              </a:defRPr>
            </a:lvl1pPr>
            <a:lvl2pPr marL="182880" indent="0">
              <a:buNone/>
              <a:defRPr>
                <a:solidFill>
                  <a:schemeClr val="bg1"/>
                </a:solidFill>
              </a:defRPr>
            </a:lvl2pPr>
            <a:lvl3pPr marL="365760" indent="0">
              <a:buNone/>
              <a:defRPr>
                <a:solidFill>
                  <a:schemeClr val="bg1"/>
                </a:solidFill>
              </a:defRPr>
            </a:lvl3pPr>
            <a:lvl4pPr marL="548640" indent="0">
              <a:buNone/>
              <a:defRPr>
                <a:solidFill>
                  <a:schemeClr val="bg1"/>
                </a:solidFill>
              </a:defRPr>
            </a:lvl4pPr>
            <a:lvl5pPr marL="731520" indent="0">
              <a:buNone/>
              <a:defRPr>
                <a:solidFill>
                  <a:schemeClr val="bg1"/>
                </a:solidFill>
              </a:defRPr>
            </a:lvl5pPr>
          </a:lstStyle>
          <a:p>
            <a:pPr lvl="0"/>
            <a:endParaRPr lang="en-US" dirty="0"/>
          </a:p>
        </p:txBody>
      </p:sp>
    </p:spTree>
    <p:extLst>
      <p:ext uri="{BB962C8B-B14F-4D97-AF65-F5344CB8AC3E}">
        <p14:creationId xmlns:p14="http://schemas.microsoft.com/office/powerpoint/2010/main" val="21591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Photo and Sidebar">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0" y="0"/>
            <a:ext cx="8711514" cy="5647038"/>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444843"/>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290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ext Cluster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8519160"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6142738" y="2492528"/>
            <a:ext cx="2795016" cy="278892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3254249" y="2492528"/>
            <a:ext cx="2788920" cy="278892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1F89D7C7-C7B4-A74A-B754-DF69007D9111}"/>
              </a:ext>
            </a:extLst>
          </p:cNvPr>
          <p:cNvSpPr>
            <a:spLocks noGrp="1"/>
          </p:cNvSpPr>
          <p:nvPr>
            <p:ph type="body" sz="quarter" idx="12"/>
          </p:nvPr>
        </p:nvSpPr>
        <p:spPr>
          <a:xfrm>
            <a:off x="9037322" y="2492528"/>
            <a:ext cx="2795016" cy="278892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4C83E999-6B6B-E44A-8409-73A1C711A568}"/>
              </a:ext>
            </a:extLst>
          </p:cNvPr>
          <p:cNvSpPr>
            <a:spLocks noGrp="1"/>
          </p:cNvSpPr>
          <p:nvPr>
            <p:ph type="body" sz="quarter" idx="14"/>
          </p:nvPr>
        </p:nvSpPr>
        <p:spPr>
          <a:xfrm>
            <a:off x="365760" y="2492528"/>
            <a:ext cx="2788920" cy="27889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216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ext Cluster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6230848" y="1600200"/>
            <a:ext cx="4572000" cy="1828800"/>
          </a:xfrm>
          <a:solidFill>
            <a:schemeClr val="accent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1376856" y="1600200"/>
            <a:ext cx="4572000" cy="1828800"/>
          </a:xfrm>
          <a:solidFill>
            <a:schemeClr val="tx2"/>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1376856" y="3749041"/>
            <a:ext cx="4572000" cy="1828800"/>
          </a:xfrm>
          <a:solidFill>
            <a:schemeClr val="accent2"/>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1F89D7C7-C7B4-A74A-B754-DF69007D9111}"/>
              </a:ext>
            </a:extLst>
          </p:cNvPr>
          <p:cNvSpPr>
            <a:spLocks noGrp="1"/>
          </p:cNvSpPr>
          <p:nvPr>
            <p:ph type="body" sz="quarter" idx="12"/>
          </p:nvPr>
        </p:nvSpPr>
        <p:spPr>
          <a:xfrm>
            <a:off x="6230848" y="3749041"/>
            <a:ext cx="4572000" cy="1828800"/>
          </a:xfrm>
          <a:solidFill>
            <a:schemeClr val="accent3"/>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5875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2">
    <p:bg>
      <p:bgRef idx="1001">
        <a:schemeClr val="bg1"/>
      </p:bgRef>
    </p:bg>
    <p:spTree>
      <p:nvGrpSpPr>
        <p:cNvPr id="1" name=""/>
        <p:cNvGrpSpPr/>
        <p:nvPr/>
      </p:nvGrpSpPr>
      <p:grpSpPr>
        <a:xfrm>
          <a:off x="0" y="0"/>
          <a:ext cx="0" cy="0"/>
          <a:chOff x="0" y="0"/>
          <a:chExt cx="0" cy="0"/>
        </a:xfrm>
      </p:grpSpPr>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6657340" y="365759"/>
            <a:ext cx="5166360" cy="3200400"/>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bwMode="gray">
          <a:xfrm>
            <a:off x="6931152" y="2651760"/>
            <a:ext cx="4617720" cy="685800"/>
          </a:xfrm>
        </p:spPr>
        <p:txBody>
          <a:bodyPr anchor="t" anchorCtr="0">
            <a:noAutofit/>
          </a:bodyPr>
          <a:lstStyle>
            <a:lvl1pPr marL="0" indent="0" algn="l">
              <a:spcBef>
                <a:spcPts val="0"/>
              </a:spcBef>
              <a:buNone/>
              <a:defRPr sz="2000" b="0">
                <a:solidFill>
                  <a:schemeClr val="bg1"/>
                </a:solidFill>
              </a:defRPr>
            </a:lvl1pPr>
            <a:lvl2pPr marL="0" indent="0" algn="l">
              <a:spcBef>
                <a:spcPts val="0"/>
              </a:spcBef>
              <a:buNone/>
              <a:defRPr sz="2000">
                <a:solidFill>
                  <a:schemeClr val="bg1"/>
                </a:solidFill>
              </a:defRPr>
            </a:lvl2pPr>
            <a:lvl3pPr marL="0" indent="0" algn="l">
              <a:spcBef>
                <a:spcPts val="0"/>
              </a:spcBef>
              <a:buNone/>
              <a:defRPr sz="2000">
                <a:solidFill>
                  <a:schemeClr val="bg1"/>
                </a:solidFill>
              </a:defRPr>
            </a:lvl3pPr>
            <a:lvl4pPr marL="0" indent="0" algn="l">
              <a:spcBef>
                <a:spcPts val="0"/>
              </a:spcBef>
              <a:buNone/>
              <a:defRPr sz="2000">
                <a:solidFill>
                  <a:schemeClr val="bg1"/>
                </a:solidFill>
              </a:defRPr>
            </a:lvl4pPr>
            <a:lvl5pPr marL="0" indent="0" algn="l">
              <a:spcBef>
                <a:spcPts val="0"/>
              </a:spcBef>
              <a:buNone/>
              <a:defRPr sz="2000">
                <a:solidFill>
                  <a:schemeClr val="bg1"/>
                </a:solidFill>
              </a:defRPr>
            </a:lvl5pPr>
            <a:lvl6pPr marL="0" indent="0" algn="l">
              <a:spcBef>
                <a:spcPts val="0"/>
              </a:spcBef>
              <a:buNone/>
              <a:defRPr sz="2000">
                <a:solidFill>
                  <a:schemeClr val="bg1"/>
                </a:solidFill>
              </a:defRPr>
            </a:lvl6pPr>
            <a:lvl7pPr marL="0" indent="0" algn="l">
              <a:spcBef>
                <a:spcPts val="0"/>
              </a:spcBef>
              <a:buNone/>
              <a:defRPr sz="2000">
                <a:solidFill>
                  <a:schemeClr val="bg1"/>
                </a:solidFill>
              </a:defRPr>
            </a:lvl7pPr>
            <a:lvl8pPr marL="0" indent="0" algn="l">
              <a:spcBef>
                <a:spcPts val="0"/>
              </a:spcBef>
              <a:buNone/>
              <a:defRPr sz="2000">
                <a:solidFill>
                  <a:schemeClr val="bg1"/>
                </a:solidFill>
              </a:defRPr>
            </a:lvl8pPr>
            <a:lvl9pPr marL="0" indent="0" algn="l">
              <a:spcBef>
                <a:spcPts val="0"/>
              </a:spcBef>
              <a:buNone/>
              <a:defRPr sz="2000">
                <a:solidFill>
                  <a:schemeClr val="bg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665734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1188720" y="1234440"/>
            <a:ext cx="5166360" cy="52578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1177311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p15:clr>
            <a:srgbClr val="FBAE40"/>
          </p15:clr>
        </p15:guide>
        <p15:guide id="2" pos="4004">
          <p15:clr>
            <a:srgbClr val="FBAE40"/>
          </p15:clr>
        </p15:guide>
        <p15:guide id="3" pos="4192">
          <p15:clr>
            <a:srgbClr val="FBAE40"/>
          </p15:clr>
        </p15:guide>
        <p15:guide id="4" orient="horz" pos="776">
          <p15:clr>
            <a:srgbClr val="FBAE40"/>
          </p15:clr>
        </p15:guide>
        <p15:guide id="5" pos="74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ext Cluster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6230848" y="1854310"/>
            <a:ext cx="4572000" cy="1828800"/>
          </a:xfrm>
          <a:solidFill>
            <a:schemeClr val="bg2"/>
          </a:solidFill>
        </p:spPr>
        <p:txBody>
          <a:bodyPr lIns="274320" tIns="274320" rIns="182880" bIns="182880">
            <a:noAutofit/>
          </a:bodyPr>
          <a:lstStyle>
            <a:lvl1pPr marL="0" indent="0">
              <a:spcBef>
                <a:spcPts val="1200"/>
              </a:spcBef>
              <a:buNone/>
              <a:defRPr sz="1600">
                <a:solidFill>
                  <a:schemeClr val="tx1"/>
                </a:solidFill>
              </a:defRPr>
            </a:lvl1pPr>
            <a:lvl2pPr marL="182880" indent="-182880">
              <a:spcBef>
                <a:spcPts val="1200"/>
              </a:spcBef>
              <a:buFont typeface="Arial" panose="020B0604020202020204" pitchFamily="34" charset="0"/>
              <a:buChar char="•"/>
              <a:defRPr sz="1600">
                <a:solidFill>
                  <a:schemeClr val="tx1"/>
                </a:solidFill>
              </a:defRPr>
            </a:lvl2pPr>
            <a:lvl3pPr marL="365760">
              <a:defRPr sz="1600">
                <a:solidFill>
                  <a:schemeClr val="tx1"/>
                </a:solidFill>
              </a:defRPr>
            </a:lvl3pPr>
            <a:lvl4pPr marL="548640">
              <a:defRPr sz="1600">
                <a:solidFill>
                  <a:schemeClr val="tx1"/>
                </a:solidFill>
              </a:defRPr>
            </a:lvl4pPr>
            <a:lvl5pPr marL="731520">
              <a:defRPr sz="1600">
                <a:solidFill>
                  <a:schemeClr val="tx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1376856" y="1854310"/>
            <a:ext cx="4572000" cy="1828800"/>
          </a:xfrm>
          <a:solidFill>
            <a:schemeClr val="bg2"/>
          </a:solidFill>
        </p:spPr>
        <p:txBody>
          <a:bodyPr lIns="274320" tIns="274320" rIns="182880" bIns="182880">
            <a:noAutofit/>
          </a:bodyPr>
          <a:lstStyle>
            <a:lvl1pPr marL="0" indent="0">
              <a:spcBef>
                <a:spcPts val="1200"/>
              </a:spcBef>
              <a:buNone/>
              <a:defRPr sz="1600">
                <a:solidFill>
                  <a:schemeClr val="tx1"/>
                </a:solidFill>
              </a:defRPr>
            </a:lvl1pPr>
            <a:lvl2pPr marL="182880" indent="-182880">
              <a:spcBef>
                <a:spcPts val="1200"/>
              </a:spcBef>
              <a:buFont typeface="Arial" panose="020B0604020202020204" pitchFamily="34" charset="0"/>
              <a:buChar char="•"/>
              <a:defRPr sz="1600">
                <a:solidFill>
                  <a:schemeClr val="tx1"/>
                </a:solidFill>
              </a:defRPr>
            </a:lvl2pPr>
            <a:lvl3pPr marL="365760">
              <a:defRPr sz="1600">
                <a:solidFill>
                  <a:schemeClr val="tx1"/>
                </a:solidFill>
              </a:defRPr>
            </a:lvl3pPr>
            <a:lvl4pPr marL="548640">
              <a:defRPr sz="1600">
                <a:solidFill>
                  <a:schemeClr val="tx1"/>
                </a:solidFill>
              </a:defRPr>
            </a:lvl4pPr>
            <a:lvl5pPr marL="731520">
              <a:defRPr sz="1600">
                <a:solidFill>
                  <a:schemeClr val="tx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1376856" y="4343400"/>
            <a:ext cx="4572000" cy="1828800"/>
          </a:xfrm>
          <a:solidFill>
            <a:schemeClr val="bg2"/>
          </a:solidFill>
        </p:spPr>
        <p:txBody>
          <a:bodyPr lIns="274320" tIns="274320" rIns="182880" bIns="182880">
            <a:noAutofit/>
          </a:bodyPr>
          <a:lstStyle>
            <a:lvl1pPr marL="0" indent="0">
              <a:spcBef>
                <a:spcPts val="1200"/>
              </a:spcBef>
              <a:buNone/>
              <a:defRPr sz="1600">
                <a:solidFill>
                  <a:schemeClr val="tx1"/>
                </a:solidFill>
              </a:defRPr>
            </a:lvl1pPr>
            <a:lvl2pPr marL="182880" indent="-182880">
              <a:spcBef>
                <a:spcPts val="1200"/>
              </a:spcBef>
              <a:buFont typeface="Arial" panose="020B0604020202020204" pitchFamily="34" charset="0"/>
              <a:buChar char="•"/>
              <a:defRPr sz="1600">
                <a:solidFill>
                  <a:schemeClr val="tx1"/>
                </a:solidFill>
              </a:defRPr>
            </a:lvl2pPr>
            <a:lvl3pPr marL="365760">
              <a:defRPr sz="1600">
                <a:solidFill>
                  <a:schemeClr val="tx1"/>
                </a:solidFill>
              </a:defRPr>
            </a:lvl3pPr>
            <a:lvl4pPr marL="548640">
              <a:defRPr sz="1600">
                <a:solidFill>
                  <a:schemeClr val="tx1"/>
                </a:solidFill>
              </a:defRPr>
            </a:lvl4pPr>
            <a:lvl5pPr marL="731520">
              <a:defRPr sz="1600">
                <a:solidFill>
                  <a:schemeClr val="tx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1F89D7C7-C7B4-A74A-B754-DF69007D9111}"/>
              </a:ext>
            </a:extLst>
          </p:cNvPr>
          <p:cNvSpPr>
            <a:spLocks noGrp="1"/>
          </p:cNvSpPr>
          <p:nvPr>
            <p:ph type="body" sz="quarter" idx="12"/>
          </p:nvPr>
        </p:nvSpPr>
        <p:spPr>
          <a:xfrm>
            <a:off x="6230848" y="4343400"/>
            <a:ext cx="4572000" cy="1828800"/>
          </a:xfrm>
          <a:solidFill>
            <a:schemeClr val="bg2"/>
          </a:solidFill>
        </p:spPr>
        <p:txBody>
          <a:bodyPr lIns="274320" tIns="274320" rIns="182880" bIns="182880">
            <a:noAutofit/>
          </a:bodyPr>
          <a:lstStyle>
            <a:lvl1pPr marL="0" indent="0">
              <a:spcBef>
                <a:spcPts val="1200"/>
              </a:spcBef>
              <a:buNone/>
              <a:defRPr sz="1600">
                <a:solidFill>
                  <a:schemeClr val="tx1"/>
                </a:solidFill>
              </a:defRPr>
            </a:lvl1pPr>
            <a:lvl2pPr marL="182880" indent="-182880">
              <a:spcBef>
                <a:spcPts val="1200"/>
              </a:spcBef>
              <a:buFont typeface="Arial" panose="020B0604020202020204" pitchFamily="34" charset="0"/>
              <a:buChar char="•"/>
              <a:defRPr sz="1600">
                <a:solidFill>
                  <a:schemeClr val="tx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p:txBody>
      </p:sp>
      <p:sp>
        <p:nvSpPr>
          <p:cNvPr id="3" name="Rectangle 2">
            <a:extLst>
              <a:ext uri="{FF2B5EF4-FFF2-40B4-BE49-F238E27FC236}">
                <a16:creationId xmlns:a16="http://schemas.microsoft.com/office/drawing/2014/main" id="{21ED8479-B827-0543-818F-C205C61745F5}"/>
              </a:ext>
            </a:extLst>
          </p:cNvPr>
          <p:cNvSpPr/>
          <p:nvPr userDrawn="1"/>
        </p:nvSpPr>
        <p:spPr>
          <a:xfrm>
            <a:off x="1376856" y="1497496"/>
            <a:ext cx="4572000" cy="356814"/>
          </a:xfrm>
          <a:prstGeom prst="rect">
            <a:avLst/>
          </a:prstGeom>
          <a:solidFill>
            <a:schemeClr val="tx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8" name="Rectangle 7">
            <a:extLst>
              <a:ext uri="{FF2B5EF4-FFF2-40B4-BE49-F238E27FC236}">
                <a16:creationId xmlns:a16="http://schemas.microsoft.com/office/drawing/2014/main" id="{DBF87AB8-C489-3145-A597-EBA19BBB89B8}"/>
              </a:ext>
            </a:extLst>
          </p:cNvPr>
          <p:cNvSpPr/>
          <p:nvPr userDrawn="1"/>
        </p:nvSpPr>
        <p:spPr>
          <a:xfrm>
            <a:off x="1376856" y="3975653"/>
            <a:ext cx="4572000" cy="356814"/>
          </a:xfrm>
          <a:prstGeom prst="rect">
            <a:avLst/>
          </a:prstGeom>
          <a:solidFill>
            <a:schemeClr val="tx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9" name="Rectangle 8">
            <a:extLst>
              <a:ext uri="{FF2B5EF4-FFF2-40B4-BE49-F238E27FC236}">
                <a16:creationId xmlns:a16="http://schemas.microsoft.com/office/drawing/2014/main" id="{3B4BED1D-79F4-C94A-ADF6-531074C9CC03}"/>
              </a:ext>
            </a:extLst>
          </p:cNvPr>
          <p:cNvSpPr/>
          <p:nvPr userDrawn="1"/>
        </p:nvSpPr>
        <p:spPr>
          <a:xfrm>
            <a:off x="6213900" y="1497496"/>
            <a:ext cx="4572000" cy="356814"/>
          </a:xfrm>
          <a:prstGeom prst="rect">
            <a:avLst/>
          </a:prstGeom>
          <a:solidFill>
            <a:schemeClr val="tx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11" name="Rectangle 10">
            <a:extLst>
              <a:ext uri="{FF2B5EF4-FFF2-40B4-BE49-F238E27FC236}">
                <a16:creationId xmlns:a16="http://schemas.microsoft.com/office/drawing/2014/main" id="{F7F839C8-5EEC-2744-92E7-CB78AEAB0B57}"/>
              </a:ext>
            </a:extLst>
          </p:cNvPr>
          <p:cNvSpPr/>
          <p:nvPr userDrawn="1"/>
        </p:nvSpPr>
        <p:spPr>
          <a:xfrm>
            <a:off x="6213900" y="3975653"/>
            <a:ext cx="4572000" cy="356814"/>
          </a:xfrm>
          <a:prstGeom prst="rect">
            <a:avLst/>
          </a:prstGeom>
          <a:solidFill>
            <a:schemeClr val="tx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12" name="Text Placeholder 11">
            <a:extLst>
              <a:ext uri="{FF2B5EF4-FFF2-40B4-BE49-F238E27FC236}">
                <a16:creationId xmlns:a16="http://schemas.microsoft.com/office/drawing/2014/main" id="{3543EF2C-0E96-534C-9A2E-EA9740AB0AA3}"/>
              </a:ext>
            </a:extLst>
          </p:cNvPr>
          <p:cNvSpPr>
            <a:spLocks noGrp="1"/>
          </p:cNvSpPr>
          <p:nvPr>
            <p:ph type="body" sz="quarter" idx="15" hasCustomPrompt="1"/>
          </p:nvPr>
        </p:nvSpPr>
        <p:spPr>
          <a:xfrm>
            <a:off x="1376857" y="1497013"/>
            <a:ext cx="4572000" cy="357187"/>
          </a:xfrm>
        </p:spPr>
        <p:txBody>
          <a:bodyPr anchor="ctr" anchorCtr="0">
            <a:normAutofit/>
          </a:bodyPr>
          <a:lstStyle>
            <a:lvl1pPr marL="0" indent="0" algn="ctr">
              <a:buNone/>
              <a:defRPr sz="1600" b="1">
                <a:solidFill>
                  <a:schemeClr val="bg1"/>
                </a:solidFill>
              </a:defRPr>
            </a:lvl1pPr>
          </a:lstStyle>
          <a:p>
            <a:pPr lvl="0"/>
            <a:r>
              <a:rPr lang="en-US" dirty="0"/>
              <a:t>Title header</a:t>
            </a:r>
          </a:p>
        </p:txBody>
      </p:sp>
      <p:sp>
        <p:nvSpPr>
          <p:cNvPr id="13" name="Text Placeholder 11">
            <a:extLst>
              <a:ext uri="{FF2B5EF4-FFF2-40B4-BE49-F238E27FC236}">
                <a16:creationId xmlns:a16="http://schemas.microsoft.com/office/drawing/2014/main" id="{62A56C94-5ABB-0544-9381-F6B187E2CAE0}"/>
              </a:ext>
            </a:extLst>
          </p:cNvPr>
          <p:cNvSpPr>
            <a:spLocks noGrp="1"/>
          </p:cNvSpPr>
          <p:nvPr>
            <p:ph type="body" sz="quarter" idx="16" hasCustomPrompt="1"/>
          </p:nvPr>
        </p:nvSpPr>
        <p:spPr>
          <a:xfrm>
            <a:off x="6213900" y="1497013"/>
            <a:ext cx="4572000" cy="357187"/>
          </a:xfrm>
        </p:spPr>
        <p:txBody>
          <a:bodyPr anchor="ctr" anchorCtr="0">
            <a:normAutofit/>
          </a:bodyPr>
          <a:lstStyle>
            <a:lvl1pPr marL="0" indent="0" algn="ctr">
              <a:buNone/>
              <a:defRPr sz="1600" b="1">
                <a:solidFill>
                  <a:schemeClr val="bg1"/>
                </a:solidFill>
              </a:defRPr>
            </a:lvl1pPr>
          </a:lstStyle>
          <a:p>
            <a:pPr lvl="0"/>
            <a:r>
              <a:rPr lang="en-US" dirty="0"/>
              <a:t>Title header</a:t>
            </a:r>
          </a:p>
        </p:txBody>
      </p:sp>
      <p:sp>
        <p:nvSpPr>
          <p:cNvPr id="14" name="Text Placeholder 11">
            <a:extLst>
              <a:ext uri="{FF2B5EF4-FFF2-40B4-BE49-F238E27FC236}">
                <a16:creationId xmlns:a16="http://schemas.microsoft.com/office/drawing/2014/main" id="{20C83C36-F998-ED4D-9BF2-56A68F22134E}"/>
              </a:ext>
            </a:extLst>
          </p:cNvPr>
          <p:cNvSpPr>
            <a:spLocks noGrp="1"/>
          </p:cNvSpPr>
          <p:nvPr>
            <p:ph type="body" sz="quarter" idx="17" hasCustomPrompt="1"/>
          </p:nvPr>
        </p:nvSpPr>
        <p:spPr>
          <a:xfrm>
            <a:off x="6213900" y="3975170"/>
            <a:ext cx="4572000" cy="357187"/>
          </a:xfrm>
        </p:spPr>
        <p:txBody>
          <a:bodyPr anchor="ctr" anchorCtr="0">
            <a:normAutofit/>
          </a:bodyPr>
          <a:lstStyle>
            <a:lvl1pPr marL="0" indent="0" algn="ctr">
              <a:buNone/>
              <a:defRPr sz="1600" b="1">
                <a:solidFill>
                  <a:schemeClr val="bg1"/>
                </a:solidFill>
              </a:defRPr>
            </a:lvl1pPr>
          </a:lstStyle>
          <a:p>
            <a:pPr lvl="0"/>
            <a:r>
              <a:rPr lang="en-US" dirty="0"/>
              <a:t>Title header</a:t>
            </a:r>
          </a:p>
        </p:txBody>
      </p:sp>
      <p:sp>
        <p:nvSpPr>
          <p:cNvPr id="15" name="Text Placeholder 11">
            <a:extLst>
              <a:ext uri="{FF2B5EF4-FFF2-40B4-BE49-F238E27FC236}">
                <a16:creationId xmlns:a16="http://schemas.microsoft.com/office/drawing/2014/main" id="{C001CF52-94D1-C741-BCC2-8936AECB169A}"/>
              </a:ext>
            </a:extLst>
          </p:cNvPr>
          <p:cNvSpPr>
            <a:spLocks noGrp="1"/>
          </p:cNvSpPr>
          <p:nvPr>
            <p:ph type="body" sz="quarter" idx="18" hasCustomPrompt="1"/>
          </p:nvPr>
        </p:nvSpPr>
        <p:spPr>
          <a:xfrm>
            <a:off x="1376857" y="3975170"/>
            <a:ext cx="4572000" cy="357187"/>
          </a:xfrm>
        </p:spPr>
        <p:txBody>
          <a:bodyPr anchor="ctr" anchorCtr="0">
            <a:normAutofit/>
          </a:bodyPr>
          <a:lstStyle>
            <a:lvl1pPr marL="0" indent="0" algn="ctr">
              <a:buNone/>
              <a:defRPr sz="1600" b="1">
                <a:solidFill>
                  <a:schemeClr val="bg1"/>
                </a:solidFill>
              </a:defRPr>
            </a:lvl1pPr>
          </a:lstStyle>
          <a:p>
            <a:pPr lvl="0"/>
            <a:r>
              <a:rPr lang="en-US" dirty="0"/>
              <a:t>Title header</a:t>
            </a:r>
          </a:p>
        </p:txBody>
      </p:sp>
    </p:spTree>
    <p:extLst>
      <p:ext uri="{BB962C8B-B14F-4D97-AF65-F5344CB8AC3E}">
        <p14:creationId xmlns:p14="http://schemas.microsoft.com/office/powerpoint/2010/main" val="304355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Cluster 0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7" name="Text Placeholder 2">
            <a:extLst>
              <a:ext uri="{FF2B5EF4-FFF2-40B4-BE49-F238E27FC236}">
                <a16:creationId xmlns:a16="http://schemas.microsoft.com/office/drawing/2014/main" id="{1DE689A2-ED8E-6449-8345-C15EAB8BCA76}"/>
              </a:ext>
            </a:extLst>
          </p:cNvPr>
          <p:cNvSpPr>
            <a:spLocks noGrp="1"/>
          </p:cNvSpPr>
          <p:nvPr>
            <p:ph type="body" sz="quarter" idx="13"/>
          </p:nvPr>
        </p:nvSpPr>
        <p:spPr>
          <a:xfrm>
            <a:off x="7708392" y="365125"/>
            <a:ext cx="2331720" cy="2332355"/>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1F89D7C7-C7B4-A74A-B754-DF69007D9111}"/>
              </a:ext>
            </a:extLst>
          </p:cNvPr>
          <p:cNvSpPr>
            <a:spLocks noGrp="1"/>
          </p:cNvSpPr>
          <p:nvPr>
            <p:ph type="body" sz="quarter" idx="12"/>
          </p:nvPr>
        </p:nvSpPr>
        <p:spPr>
          <a:xfrm>
            <a:off x="2286000" y="1828801"/>
            <a:ext cx="5285231" cy="1874519"/>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7708392" y="2834640"/>
            <a:ext cx="4114800"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a:extLst>
              <a:ext uri="{FF2B5EF4-FFF2-40B4-BE49-F238E27FC236}">
                <a16:creationId xmlns:a16="http://schemas.microsoft.com/office/drawing/2014/main" id="{C6755960-CA7F-B343-93A9-6D346754C415}"/>
              </a:ext>
            </a:extLst>
          </p:cNvPr>
          <p:cNvSpPr>
            <a:spLocks noGrp="1"/>
          </p:cNvSpPr>
          <p:nvPr>
            <p:ph type="body" sz="quarter" idx="11"/>
          </p:nvPr>
        </p:nvSpPr>
        <p:spPr>
          <a:xfrm>
            <a:off x="4617720" y="3840480"/>
            <a:ext cx="2953513" cy="224028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267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1" y="365760"/>
            <a:ext cx="3817619" cy="1120140"/>
          </a:xfrm>
        </p:spPr>
        <p:txBody>
          <a:bodyPr/>
          <a:lstStyle/>
          <a:p>
            <a:r>
              <a:rPr lang="en-US"/>
              <a:t>[Slide title]</a:t>
            </a:r>
          </a:p>
        </p:txBody>
      </p:sp>
      <p:sp>
        <p:nvSpPr>
          <p:cNvPr id="6" name="Text Placeholder 3">
            <a:extLst>
              <a:ext uri="{FF2B5EF4-FFF2-40B4-BE49-F238E27FC236}">
                <a16:creationId xmlns:a16="http://schemas.microsoft.com/office/drawing/2014/main" id="{1F89D7C7-C7B4-A74A-B754-DF69007D9111}"/>
              </a:ext>
            </a:extLst>
          </p:cNvPr>
          <p:cNvSpPr>
            <a:spLocks noGrp="1"/>
          </p:cNvSpPr>
          <p:nvPr>
            <p:ph type="body" sz="quarter" idx="12"/>
          </p:nvPr>
        </p:nvSpPr>
        <p:spPr>
          <a:xfrm>
            <a:off x="809245" y="3017521"/>
            <a:ext cx="3374135" cy="306324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a:extLst>
              <a:ext uri="{FF2B5EF4-FFF2-40B4-BE49-F238E27FC236}">
                <a16:creationId xmlns:a16="http://schemas.microsoft.com/office/drawing/2014/main" id="{C6755960-CA7F-B343-93A9-6D346754C415}"/>
              </a:ext>
            </a:extLst>
          </p:cNvPr>
          <p:cNvSpPr>
            <a:spLocks noGrp="1"/>
          </p:cNvSpPr>
          <p:nvPr>
            <p:ph type="body" sz="quarter" idx="11"/>
          </p:nvPr>
        </p:nvSpPr>
        <p:spPr>
          <a:xfrm>
            <a:off x="4411980" y="4114800"/>
            <a:ext cx="7780020" cy="196596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a:extLst>
              <a:ext uri="{FF2B5EF4-FFF2-40B4-BE49-F238E27FC236}">
                <a16:creationId xmlns:a16="http://schemas.microsoft.com/office/drawing/2014/main" id="{3A51F650-E379-3E45-B320-89D0A550D566}"/>
              </a:ext>
            </a:extLst>
          </p:cNvPr>
          <p:cNvSpPr>
            <a:spLocks noGrp="1"/>
          </p:cNvSpPr>
          <p:nvPr>
            <p:ph type="body" sz="quarter" idx="13"/>
          </p:nvPr>
        </p:nvSpPr>
        <p:spPr>
          <a:xfrm>
            <a:off x="4411980" y="1280160"/>
            <a:ext cx="2331720" cy="2629217"/>
          </a:xfrm>
          <a:solidFill>
            <a:schemeClr val="tx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2">
            <a:extLst>
              <a:ext uri="{FF2B5EF4-FFF2-40B4-BE49-F238E27FC236}">
                <a16:creationId xmlns:a16="http://schemas.microsoft.com/office/drawing/2014/main" id="{06C11E3F-0D9E-0A4A-B201-335DD1847B8B}"/>
              </a:ext>
            </a:extLst>
          </p:cNvPr>
          <p:cNvSpPr>
            <a:spLocks noGrp="1"/>
          </p:cNvSpPr>
          <p:nvPr>
            <p:ph type="pic" sz="quarter" idx="16" hasCustomPrompt="1"/>
          </p:nvPr>
        </p:nvSpPr>
        <p:spPr>
          <a:xfrm>
            <a:off x="6743700" y="0"/>
            <a:ext cx="5448300" cy="411480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292551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Cluster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8519160"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9028176" y="365760"/>
            <a:ext cx="2795016" cy="278892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6096000" y="1828800"/>
            <a:ext cx="2788920" cy="278892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1F89D7C7-C7B4-A74A-B754-DF69007D9111}"/>
              </a:ext>
            </a:extLst>
          </p:cNvPr>
          <p:cNvSpPr>
            <a:spLocks noGrp="1"/>
          </p:cNvSpPr>
          <p:nvPr>
            <p:ph type="body" sz="quarter" idx="12"/>
          </p:nvPr>
        </p:nvSpPr>
        <p:spPr>
          <a:xfrm>
            <a:off x="9028176" y="3289300"/>
            <a:ext cx="2795016" cy="278892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4C83E999-6B6B-E44A-8409-73A1C711A568}"/>
              </a:ext>
            </a:extLst>
          </p:cNvPr>
          <p:cNvSpPr>
            <a:spLocks noGrp="1"/>
          </p:cNvSpPr>
          <p:nvPr>
            <p:ph type="body" sz="quarter" idx="14"/>
          </p:nvPr>
        </p:nvSpPr>
        <p:spPr>
          <a:xfrm>
            <a:off x="3172968" y="4069080"/>
            <a:ext cx="2788920" cy="27889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67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Cluster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7708392" y="365760"/>
            <a:ext cx="4114800" cy="411480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365758" y="1554480"/>
            <a:ext cx="4114800" cy="219456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4617719" y="2103118"/>
            <a:ext cx="2953512"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1F89D7C7-C7B4-A74A-B754-DF69007D9111}"/>
              </a:ext>
            </a:extLst>
          </p:cNvPr>
          <p:cNvSpPr>
            <a:spLocks noGrp="1"/>
          </p:cNvSpPr>
          <p:nvPr>
            <p:ph type="body" sz="quarter" idx="12"/>
          </p:nvPr>
        </p:nvSpPr>
        <p:spPr>
          <a:xfrm>
            <a:off x="7708392" y="4617720"/>
            <a:ext cx="2971800" cy="146304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4183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Cluster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7" name="Text Placeholder 2">
            <a:extLst>
              <a:ext uri="{FF2B5EF4-FFF2-40B4-BE49-F238E27FC236}">
                <a16:creationId xmlns:a16="http://schemas.microsoft.com/office/drawing/2014/main" id="{1DE689A2-ED8E-6449-8345-C15EAB8BCA76}"/>
              </a:ext>
            </a:extLst>
          </p:cNvPr>
          <p:cNvSpPr>
            <a:spLocks noGrp="1"/>
          </p:cNvSpPr>
          <p:nvPr>
            <p:ph type="body" sz="quarter" idx="13"/>
          </p:nvPr>
        </p:nvSpPr>
        <p:spPr>
          <a:xfrm>
            <a:off x="7708392" y="365125"/>
            <a:ext cx="2331720" cy="2332355"/>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1F89D7C7-C7B4-A74A-B754-DF69007D9111}"/>
              </a:ext>
            </a:extLst>
          </p:cNvPr>
          <p:cNvSpPr>
            <a:spLocks noGrp="1"/>
          </p:cNvSpPr>
          <p:nvPr>
            <p:ph type="body" sz="quarter" idx="12"/>
          </p:nvPr>
        </p:nvSpPr>
        <p:spPr>
          <a:xfrm>
            <a:off x="2286000" y="1828801"/>
            <a:ext cx="5285231" cy="1874519"/>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7708392" y="2834640"/>
            <a:ext cx="4114800"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a:extLst>
              <a:ext uri="{FF2B5EF4-FFF2-40B4-BE49-F238E27FC236}">
                <a16:creationId xmlns:a16="http://schemas.microsoft.com/office/drawing/2014/main" id="{C6755960-CA7F-B343-93A9-6D346754C415}"/>
              </a:ext>
            </a:extLst>
          </p:cNvPr>
          <p:cNvSpPr>
            <a:spLocks noGrp="1"/>
          </p:cNvSpPr>
          <p:nvPr>
            <p:ph type="body" sz="quarter" idx="11"/>
          </p:nvPr>
        </p:nvSpPr>
        <p:spPr>
          <a:xfrm>
            <a:off x="4617720" y="3840480"/>
            <a:ext cx="2953513" cy="224028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302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Quarters Sa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59" y="365760"/>
            <a:ext cx="8202168"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8202168" cy="4251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88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Quarters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UST" descr="UST">
            <a:extLst>
              <a:ext uri="{FF2B5EF4-FFF2-40B4-BE49-F238E27FC236}">
                <a16:creationId xmlns:a16="http://schemas.microsoft.com/office/drawing/2014/main" id="{B2036B4F-78BB-BB43-B04B-458DE6C4A674}"/>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bwMode="auto">
          <a:xfrm>
            <a:off x="365760" y="365760"/>
            <a:ext cx="8203819" cy="914400"/>
          </a:xfrm>
        </p:spPr>
        <p:txBody>
          <a:bodyPr/>
          <a:lstStyle>
            <a:lvl1pPr>
              <a:defRPr>
                <a:solidFill>
                  <a:schemeClr val="bg1"/>
                </a:solidFill>
              </a:defRPr>
            </a:lvl1p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bwMode="auto">
          <a:xfrm>
            <a:off x="365759" y="1828800"/>
            <a:ext cx="8203819" cy="4251960"/>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solidFill>
                  <a:schemeClr val="bg1"/>
                </a:solidFill>
              </a:defRPr>
            </a:lvl6pPr>
            <a:lvl7pPr>
              <a:defRPr sz="1800">
                <a:solidFill>
                  <a:schemeClr val="bg1"/>
                </a:solidFill>
              </a:defRPr>
            </a:lvl7pPr>
            <a:lvl8pPr>
              <a:defRPr sz="1800">
                <a:solidFill>
                  <a:schemeClr val="bg1"/>
                </a:solidFill>
              </a:defRPr>
            </a:lvl8pPr>
            <a:lvl9pPr>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4742" cy="4251960"/>
          </a:xfrm>
        </p:spPr>
        <p:txBody>
          <a:bodyPr>
            <a:norm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solidFill>
                  <a:schemeClr val="tx1"/>
                </a:solidFill>
              </a:defRPr>
            </a:lvl6pPr>
            <a:lvl7pPr>
              <a:defRPr sz="1600">
                <a:solidFill>
                  <a:schemeClr val="tx1"/>
                </a:solidFill>
              </a:defRPr>
            </a:lvl7pPr>
            <a:lvl8pPr>
              <a:defRPr sz="1600">
                <a:solidFill>
                  <a:schemeClr val="tx1"/>
                </a:solidFill>
              </a:defRPr>
            </a:lvl8pPr>
            <a:lvl9pPr>
              <a:defRPr sz="16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4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Picture Placeholder 2">
            <a:extLst>
              <a:ext uri="{FF2B5EF4-FFF2-40B4-BE49-F238E27FC236}">
                <a16:creationId xmlns:a16="http://schemas.microsoft.com/office/drawing/2014/main" id="{0E0C2D94-E952-734F-B3B4-6BE1B7326811}"/>
              </a:ext>
            </a:extLst>
          </p:cNvPr>
          <p:cNvSpPr>
            <a:spLocks noGrp="1"/>
          </p:cNvSpPr>
          <p:nvPr>
            <p:ph type="pic" sz="quarter" idx="14" hasCustomPrompt="1"/>
          </p:nvPr>
        </p:nvSpPr>
        <p:spPr>
          <a:xfrm>
            <a:off x="365759"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3" name="Content Placeholder 3">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4343400"/>
            <a:ext cx="3611880" cy="1737360"/>
          </a:xfrm>
        </p:spPr>
        <p:txBody>
          <a:bodyPr>
            <a:noAutofit/>
          </a:bodyPr>
          <a:lstStyle>
            <a:lvl1pPr marL="0" indent="0">
              <a:spcBef>
                <a:spcPts val="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FBBF2C33-AC91-D145-A1D8-489F8804A0BF}"/>
              </a:ext>
            </a:extLst>
          </p:cNvPr>
          <p:cNvSpPr>
            <a:spLocks noGrp="1"/>
          </p:cNvSpPr>
          <p:nvPr>
            <p:ph type="pic" sz="quarter" idx="15" hasCustomPrompt="1"/>
          </p:nvPr>
        </p:nvSpPr>
        <p:spPr>
          <a:xfrm>
            <a:off x="428853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4" name="Content Placeholder 5">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422E667F-004C-0D48-B1F6-92F8E2AA02A2}"/>
              </a:ext>
            </a:extLst>
          </p:cNvPr>
          <p:cNvSpPr>
            <a:spLocks noGrp="1"/>
          </p:cNvSpPr>
          <p:nvPr>
            <p:ph type="pic" sz="quarter" idx="16" hasCustomPrompt="1"/>
          </p:nvPr>
        </p:nvSpPr>
        <p:spPr>
          <a:xfrm>
            <a:off x="821067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14" name="Content Placeholder 7">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8211312"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Tree>
    <p:extLst>
      <p:ext uri="{BB962C8B-B14F-4D97-AF65-F5344CB8AC3E}">
        <p14:creationId xmlns:p14="http://schemas.microsoft.com/office/powerpoint/2010/main" val="76612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guide id="8" orient="horz" pos="2736" userDrawn="1">
          <p15:clr>
            <a:srgbClr val="FBAE40"/>
          </p15:clr>
        </p15:guide>
        <p15:guide id="9" orient="horz" pos="2592"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eam">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709E5A0-CF32-5E47-894F-C739D06361FA}"/>
              </a:ext>
            </a:extLst>
          </p:cNvPr>
          <p:cNvSpPr/>
          <p:nvPr userDrawn="1"/>
        </p:nvSpPr>
        <p:spPr>
          <a:xfrm>
            <a:off x="7228309" y="1649651"/>
            <a:ext cx="4594883" cy="3877056"/>
          </a:xfrm>
          <a:prstGeom prst="rect">
            <a:avLst/>
          </a:prstGeom>
          <a:solidFill>
            <a:srgbClr val="ECECE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9" name="Rectangle 8">
            <a:extLst>
              <a:ext uri="{FF2B5EF4-FFF2-40B4-BE49-F238E27FC236}">
                <a16:creationId xmlns:a16="http://schemas.microsoft.com/office/drawing/2014/main" id="{39ABF27F-53DD-D649-AFC6-C227410D39DC}"/>
              </a:ext>
            </a:extLst>
          </p:cNvPr>
          <p:cNvSpPr/>
          <p:nvPr userDrawn="1"/>
        </p:nvSpPr>
        <p:spPr>
          <a:xfrm>
            <a:off x="1206254" y="1645921"/>
            <a:ext cx="4594883" cy="388078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Picture Placeholder 2">
            <a:extLst>
              <a:ext uri="{FF2B5EF4-FFF2-40B4-BE49-F238E27FC236}">
                <a16:creationId xmlns:a16="http://schemas.microsoft.com/office/drawing/2014/main" id="{0E0C2D94-E952-734F-B3B4-6BE1B7326811}"/>
              </a:ext>
            </a:extLst>
          </p:cNvPr>
          <p:cNvSpPr>
            <a:spLocks noGrp="1"/>
          </p:cNvSpPr>
          <p:nvPr>
            <p:ph type="pic" sz="quarter" idx="14" hasCustomPrompt="1"/>
          </p:nvPr>
        </p:nvSpPr>
        <p:spPr>
          <a:xfrm>
            <a:off x="571500" y="2366010"/>
            <a:ext cx="2286000"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3" name="Content Placeholder 3">
            <a:extLst>
              <a:ext uri="{FF2B5EF4-FFF2-40B4-BE49-F238E27FC236}">
                <a16:creationId xmlns:a16="http://schemas.microsoft.com/office/drawing/2014/main" id="{A8D83941-3469-4946-BCE6-FA84F7323A00}"/>
              </a:ext>
            </a:extLst>
          </p:cNvPr>
          <p:cNvSpPr>
            <a:spLocks noGrp="1"/>
          </p:cNvSpPr>
          <p:nvPr>
            <p:ph sz="half" idx="1" hasCustomPrompt="1"/>
          </p:nvPr>
        </p:nvSpPr>
        <p:spPr>
          <a:xfrm>
            <a:off x="3106308" y="2640330"/>
            <a:ext cx="2446020" cy="1737360"/>
          </a:xfrm>
        </p:spPr>
        <p:txBody>
          <a:bodyPr>
            <a:noAutofit/>
          </a:bodyPr>
          <a:lstStyle>
            <a:lvl1pPr marL="0" indent="0">
              <a:spcBef>
                <a:spcPts val="0"/>
              </a:spcBef>
              <a:buFont typeface="Arial" panose="020B0604020202020204" pitchFamily="34" charset="0"/>
              <a:buNone/>
              <a:defRPr sz="1600" b="1">
                <a:solidFill>
                  <a:schemeClr val="tx1"/>
                </a:solidFill>
              </a:defRPr>
            </a:lvl1pPr>
            <a:lvl2pPr marL="0" indent="0">
              <a:spcBef>
                <a:spcPts val="600"/>
              </a:spcBef>
              <a:buNone/>
              <a:defRPr sz="1400" b="0">
                <a:solidFill>
                  <a:schemeClr val="tx1"/>
                </a:solidFill>
              </a:defRPr>
            </a:lvl2pPr>
            <a:lvl3pPr marL="0" indent="0">
              <a:spcBef>
                <a:spcPts val="600"/>
              </a:spcBef>
              <a:buNone/>
              <a:defRPr sz="1400"/>
            </a:lvl3pPr>
            <a:lvl4pPr marL="171450" indent="-171450">
              <a:spcBef>
                <a:spcPts val="600"/>
              </a:spcBef>
              <a:buFont typeface="Wingdings" pitchFamily="2" charset="2"/>
              <a:buChar char="§"/>
              <a:defRPr sz="1200"/>
            </a:lvl4pPr>
            <a:lvl5pPr marL="365760" indent="-182880">
              <a:buFont typeface="Wingdings" pitchFamily="2" charset="2"/>
              <a:buChar char="§"/>
              <a:defRPr sz="1400"/>
            </a:lvl5pPr>
            <a:lvl6pPr marL="548640">
              <a:defRPr sz="1400"/>
            </a:lvl6pPr>
            <a:lvl7pPr marL="731520">
              <a:defRPr sz="1400"/>
            </a:lvl7pPr>
            <a:lvl8pPr marL="914400">
              <a:defRPr sz="1400"/>
            </a:lvl8pPr>
            <a:lvl9pPr marL="1097280">
              <a:defRPr sz="1400"/>
            </a:lvl9pPr>
          </a:lstStyle>
          <a:p>
            <a:pPr lvl="0"/>
            <a:r>
              <a:rPr lang="en-US" dirty="0"/>
              <a:t>[</a:t>
            </a:r>
            <a:r>
              <a:rPr lang="en-US" dirty="0" err="1"/>
              <a:t>Firstname</a:t>
            </a:r>
            <a:r>
              <a:rPr lang="en-US" dirty="0"/>
              <a:t> </a:t>
            </a:r>
            <a:r>
              <a:rPr lang="en-US" dirty="0" err="1"/>
              <a:t>Lastname</a:t>
            </a:r>
            <a:r>
              <a:rPr lang="en-US" dirty="0"/>
              <a:t>]</a:t>
            </a:r>
          </a:p>
          <a:p>
            <a:pPr lvl="1"/>
            <a:r>
              <a:rPr lang="en-US" dirty="0"/>
              <a:t>[Title]</a:t>
            </a:r>
          </a:p>
          <a:p>
            <a:pPr lvl="3"/>
            <a:r>
              <a:rPr lang="en-US" dirty="0"/>
              <a:t>Bullet list</a:t>
            </a:r>
          </a:p>
          <a:p>
            <a:pPr lvl="3"/>
            <a:endParaRPr lang="en-US" dirty="0"/>
          </a:p>
          <a:p>
            <a:pPr lvl="3"/>
            <a:endParaRPr lang="en-US" dirty="0"/>
          </a:p>
          <a:p>
            <a:r>
              <a:rPr lang="en-US" sz="1200" b="1" dirty="0"/>
              <a:t>Prior leadership roles at large, global companies, including:</a:t>
            </a:r>
            <a:endParaRPr lang="en-US" sz="1200" dirty="0"/>
          </a:p>
        </p:txBody>
      </p:sp>
      <p:sp>
        <p:nvSpPr>
          <p:cNvPr id="10" name="Picture Placeholder 4">
            <a:extLst>
              <a:ext uri="{FF2B5EF4-FFF2-40B4-BE49-F238E27FC236}">
                <a16:creationId xmlns:a16="http://schemas.microsoft.com/office/drawing/2014/main" id="{FBBF2C33-AC91-D145-A1D8-489F8804A0BF}"/>
              </a:ext>
            </a:extLst>
          </p:cNvPr>
          <p:cNvSpPr>
            <a:spLocks noGrp="1"/>
          </p:cNvSpPr>
          <p:nvPr>
            <p:ph type="pic" sz="quarter" idx="15" hasCustomPrompt="1"/>
          </p:nvPr>
        </p:nvSpPr>
        <p:spPr>
          <a:xfrm>
            <a:off x="6568442" y="2286000"/>
            <a:ext cx="2286000"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4" name="Content Placeholder 5">
            <a:extLst>
              <a:ext uri="{FF2B5EF4-FFF2-40B4-BE49-F238E27FC236}">
                <a16:creationId xmlns:a16="http://schemas.microsoft.com/office/drawing/2014/main" id="{F38A127C-C71C-410F-8BEA-B1AA4E4DB590}"/>
              </a:ext>
            </a:extLst>
          </p:cNvPr>
          <p:cNvSpPr>
            <a:spLocks noGrp="1"/>
          </p:cNvSpPr>
          <p:nvPr>
            <p:ph sz="half" idx="2" hasCustomPrompt="1"/>
          </p:nvPr>
        </p:nvSpPr>
        <p:spPr>
          <a:xfrm>
            <a:off x="9075420" y="2640330"/>
            <a:ext cx="2221992" cy="1737360"/>
          </a:xfrm>
        </p:spPr>
        <p:txBody>
          <a:bodyPr>
            <a:noAutofit/>
          </a:bodyPr>
          <a:lstStyle>
            <a:lvl1pPr marL="0" indent="0">
              <a:spcBef>
                <a:spcPts val="600"/>
              </a:spcBef>
              <a:buFont typeface="Arial" panose="020B0604020202020204" pitchFamily="34" charset="0"/>
              <a:buNone/>
              <a:defRPr sz="1600" b="1">
                <a:solidFill>
                  <a:schemeClr val="tx1"/>
                </a:solidFill>
              </a:defRPr>
            </a:lvl1pPr>
            <a:lvl2pPr marL="0" indent="0">
              <a:spcBef>
                <a:spcPts val="600"/>
              </a:spcBef>
              <a:buNone/>
              <a:defRPr sz="1400" b="0">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dirty="0"/>
              <a:t>[</a:t>
            </a:r>
            <a:r>
              <a:rPr lang="en-US" dirty="0" err="1"/>
              <a:t>Firstname</a:t>
            </a:r>
            <a:r>
              <a:rPr lang="en-US" dirty="0"/>
              <a:t> </a:t>
            </a:r>
            <a:r>
              <a:rPr lang="en-US" dirty="0" err="1"/>
              <a:t>Lastname</a:t>
            </a:r>
            <a:r>
              <a:rPr lang="en-US" dirty="0"/>
              <a:t>]</a:t>
            </a:r>
          </a:p>
          <a:p>
            <a:pPr lvl="1"/>
            <a:r>
              <a:rPr lang="en-US" dirty="0"/>
              <a:t>Title]</a:t>
            </a:r>
          </a:p>
          <a:p>
            <a:pPr lvl="3"/>
            <a:r>
              <a:rPr lang="en-US" dirty="0"/>
              <a:t>Bullet list</a:t>
            </a:r>
          </a:p>
          <a:p>
            <a:pPr lvl="3"/>
            <a:endParaRPr lang="en-US" dirty="0"/>
          </a:p>
          <a:p>
            <a:pPr lvl="3"/>
            <a:endParaRPr lang="en-US" dirty="0"/>
          </a:p>
          <a:p>
            <a:r>
              <a:rPr lang="en-US" sz="1200" b="1" dirty="0"/>
              <a:t>Prior leadership roles at large, global companies, including:</a:t>
            </a:r>
            <a:endParaRPr lang="en-US" sz="1200" dirty="0"/>
          </a:p>
        </p:txBody>
      </p:sp>
    </p:spTree>
    <p:extLst>
      <p:ext uri="{BB962C8B-B14F-4D97-AF65-F5344CB8AC3E}">
        <p14:creationId xmlns:p14="http://schemas.microsoft.com/office/powerpoint/2010/main" val="243298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guide id="8" orient="horz" pos="2736">
          <p15:clr>
            <a:srgbClr val="FBAE40"/>
          </p15:clr>
        </p15:guide>
        <p15:guide id="9" orient="horz" pos="259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Title Slide - Photo 03">
    <p:bg>
      <p:bgRef idx="1001">
        <a:schemeClr val="bg1"/>
      </p:bgRef>
    </p:bg>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4137660" y="-1"/>
            <a:ext cx="8054340" cy="6856615"/>
          </a:xfrm>
          <a:solidFill>
            <a:srgbClr val="D7E0E3"/>
          </a:solidFill>
        </p:spPr>
        <p:txBody>
          <a:bodyPr anchor="ctr" anchorCtr="0">
            <a:normAutofit/>
          </a:bodyPr>
          <a:lstStyle>
            <a:lvl1pPr marL="0" indent="0" algn="ctr">
              <a:buFontTx/>
              <a:buNone/>
              <a:defRPr sz="1200"/>
            </a:lvl1pPr>
          </a:lstStyle>
          <a:p>
            <a:r>
              <a:rPr lang="en-US"/>
              <a:t>[Click icon to insert photo]</a:t>
            </a:r>
          </a:p>
        </p:txBody>
      </p:sp>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337946" y="1623058"/>
            <a:ext cx="4532630" cy="3737611"/>
          </a:xfrm>
          <a:solidFill>
            <a:srgbClr val="006E74"/>
          </a:solidFill>
        </p:spPr>
        <p:txBody>
          <a:bodyPr lIns="274320" tIns="274320" rIns="274320" bIns="274320" anchor="t" anchorCtr="0"/>
          <a:lstStyle>
            <a:lvl1pPr algn="l">
              <a:defRPr sz="3200" b="0" spc="0" baseline="0">
                <a:solidFill>
                  <a:schemeClr val="bg1"/>
                </a:solidFill>
              </a:defRPr>
            </a:lvl1pPr>
          </a:lstStyle>
          <a:p>
            <a:r>
              <a:rPr lang="en-US" dirty="0"/>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bwMode="gray">
          <a:xfrm>
            <a:off x="1676402" y="2903218"/>
            <a:ext cx="3855718" cy="1291591"/>
          </a:xfrm>
        </p:spPr>
        <p:txBody>
          <a:bodyPr anchor="t" anchorCtr="0">
            <a:noAutofit/>
          </a:bodyPr>
          <a:lstStyle>
            <a:lvl1pPr marL="0" indent="0" algn="l">
              <a:spcBef>
                <a:spcPts val="0"/>
              </a:spcBef>
              <a:buNone/>
              <a:defRPr sz="2000" b="0">
                <a:solidFill>
                  <a:schemeClr val="bg1"/>
                </a:solidFill>
              </a:defRPr>
            </a:lvl1pPr>
            <a:lvl2pPr marL="0" indent="0" algn="l">
              <a:spcBef>
                <a:spcPts val="0"/>
              </a:spcBef>
              <a:buNone/>
              <a:defRPr sz="2000">
                <a:solidFill>
                  <a:schemeClr val="bg1"/>
                </a:solidFill>
              </a:defRPr>
            </a:lvl2pPr>
            <a:lvl3pPr marL="0" indent="0" algn="l">
              <a:spcBef>
                <a:spcPts val="0"/>
              </a:spcBef>
              <a:buNone/>
              <a:defRPr sz="2000">
                <a:solidFill>
                  <a:schemeClr val="bg1"/>
                </a:solidFill>
              </a:defRPr>
            </a:lvl3pPr>
            <a:lvl4pPr marL="0" indent="0" algn="l">
              <a:spcBef>
                <a:spcPts val="0"/>
              </a:spcBef>
              <a:buNone/>
              <a:defRPr sz="2000">
                <a:solidFill>
                  <a:schemeClr val="bg1"/>
                </a:solidFill>
              </a:defRPr>
            </a:lvl4pPr>
            <a:lvl5pPr marL="0" indent="0" algn="l">
              <a:spcBef>
                <a:spcPts val="0"/>
              </a:spcBef>
              <a:buNone/>
              <a:defRPr sz="2000">
                <a:solidFill>
                  <a:schemeClr val="bg1"/>
                </a:solidFill>
              </a:defRPr>
            </a:lvl5pPr>
            <a:lvl6pPr marL="0" indent="0" algn="l">
              <a:spcBef>
                <a:spcPts val="0"/>
              </a:spcBef>
              <a:buNone/>
              <a:defRPr sz="2000">
                <a:solidFill>
                  <a:schemeClr val="bg1"/>
                </a:solidFill>
              </a:defRPr>
            </a:lvl6pPr>
            <a:lvl7pPr marL="0" indent="0" algn="l">
              <a:spcBef>
                <a:spcPts val="0"/>
              </a:spcBef>
              <a:buNone/>
              <a:defRPr sz="2000">
                <a:solidFill>
                  <a:schemeClr val="bg1"/>
                </a:solidFill>
              </a:defRPr>
            </a:lvl7pPr>
            <a:lvl8pPr marL="0" indent="0" algn="l">
              <a:spcBef>
                <a:spcPts val="0"/>
              </a:spcBef>
              <a:buNone/>
              <a:defRPr sz="2000">
                <a:solidFill>
                  <a:schemeClr val="bg1"/>
                </a:solidFill>
              </a:defRPr>
            </a:lvl8pPr>
            <a:lvl9pPr marL="0" indent="0" algn="l">
              <a:spcBef>
                <a:spcPts val="0"/>
              </a:spcBef>
              <a:buNone/>
              <a:defRPr sz="2000">
                <a:solidFill>
                  <a:schemeClr val="bg1"/>
                </a:solidFill>
              </a:defRPr>
            </a:lvl9pPr>
          </a:lstStyle>
          <a:p>
            <a:r>
              <a:rPr lang="en-US" dirty="0"/>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676402" y="4194809"/>
            <a:ext cx="3855718" cy="914400"/>
          </a:xfrm>
        </p:spPr>
        <p:txBody>
          <a:bodyPr anchor="b" anchorCtr="0">
            <a:noAutofit/>
          </a:bodyPr>
          <a:lstStyle>
            <a:lvl1pPr marL="0" indent="0">
              <a:spcBef>
                <a:spcPts val="0"/>
              </a:spcBef>
              <a:buFontTx/>
              <a:buNone/>
              <a:defRPr sz="1600" b="1">
                <a:solidFill>
                  <a:schemeClr val="bg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Tree>
    <p:extLst>
      <p:ext uri="{BB962C8B-B14F-4D97-AF65-F5344CB8AC3E}">
        <p14:creationId xmlns:p14="http://schemas.microsoft.com/office/powerpoint/2010/main" val="814520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p15:clr>
            <a:srgbClr val="FBAE40"/>
          </p15:clr>
        </p15:guide>
        <p15:guide id="2" pos="4004">
          <p15:clr>
            <a:srgbClr val="FBAE40"/>
          </p15:clr>
        </p15:guide>
        <p15:guide id="3" pos="4192">
          <p15:clr>
            <a:srgbClr val="FBAE40"/>
          </p15:clr>
        </p15:guide>
        <p15:guide id="4" orient="horz" pos="776">
          <p15:clr>
            <a:srgbClr val="FBAE40"/>
          </p15:clr>
        </p15:guide>
        <p15:guide id="5" pos="74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ograph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A626-DA7F-514F-B001-17AA4B414442}"/>
              </a:ext>
            </a:extLst>
          </p:cNvPr>
          <p:cNvSpPr>
            <a:spLocks noGrp="1"/>
          </p:cNvSpPr>
          <p:nvPr>
            <p:ph type="title" hasCustomPrompt="1"/>
          </p:nvPr>
        </p:nvSpPr>
        <p:spPr>
          <a:xfrm>
            <a:off x="365760" y="365760"/>
            <a:ext cx="8203565" cy="914400"/>
          </a:xfrm>
        </p:spPr>
        <p:txBody>
          <a:bodyPr/>
          <a:lstStyle/>
          <a:p>
            <a:r>
              <a:rPr lang="en-US"/>
              <a:t>[Slide title]</a:t>
            </a:r>
          </a:p>
        </p:txBody>
      </p:sp>
      <p:sp>
        <p:nvSpPr>
          <p:cNvPr id="11" name="Text Placeholder 2">
            <a:extLst>
              <a:ext uri="{FF2B5EF4-FFF2-40B4-BE49-F238E27FC236}">
                <a16:creationId xmlns:a16="http://schemas.microsoft.com/office/drawing/2014/main" id="{3C2EDD2B-10F3-2145-9FDC-23B8925E5553}"/>
              </a:ext>
            </a:extLst>
          </p:cNvPr>
          <p:cNvSpPr>
            <a:spLocks noGrp="1"/>
          </p:cNvSpPr>
          <p:nvPr>
            <p:ph type="body" sz="quarter" idx="11" hasCustomPrompt="1"/>
          </p:nvPr>
        </p:nvSpPr>
        <p:spPr>
          <a:xfrm>
            <a:off x="365124" y="1828800"/>
            <a:ext cx="263347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a:t>
            </a:r>
            <a:r>
              <a:rPr lang="en-US" err="1"/>
              <a:t>Firstname</a:t>
            </a:r>
            <a:r>
              <a:rPr lang="en-US"/>
              <a:t> </a:t>
            </a:r>
            <a:r>
              <a:rPr lang="en-US" err="1"/>
              <a:t>Lastname</a:t>
            </a:r>
            <a:r>
              <a:rPr lang="en-US"/>
              <a:t>]</a:t>
            </a:r>
          </a:p>
          <a:p>
            <a:pPr lvl="1"/>
            <a:r>
              <a:rPr lang="en-US"/>
              <a:t>[Title, Region]</a:t>
            </a:r>
          </a:p>
          <a:p>
            <a:pPr lvl="2"/>
            <a:r>
              <a:rPr lang="en-US"/>
              <a:t>[Summary]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Text Placeholder 3">
            <a:extLst>
              <a:ext uri="{FF2B5EF4-FFF2-40B4-BE49-F238E27FC236}">
                <a16:creationId xmlns:a16="http://schemas.microsoft.com/office/drawing/2014/main" id="{48396495-DC8A-C048-99CD-670CAF8BE410}"/>
              </a:ext>
            </a:extLst>
          </p:cNvPr>
          <p:cNvSpPr>
            <a:spLocks noGrp="1"/>
          </p:cNvSpPr>
          <p:nvPr>
            <p:ph type="body" sz="quarter" idx="12" hasCustomPrompt="1"/>
          </p:nvPr>
        </p:nvSpPr>
        <p:spPr>
          <a:xfrm>
            <a:off x="3308350" y="1828800"/>
            <a:ext cx="395935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[Sector]</a:t>
            </a:r>
          </a:p>
          <a:p>
            <a:pPr lvl="1"/>
            <a:r>
              <a:rPr lang="en-US"/>
              <a:t>[00 years of experience]</a:t>
            </a:r>
          </a:p>
          <a:p>
            <a:pPr lvl="2"/>
            <a:r>
              <a:rPr lang="en-US"/>
              <a:t>[Biography]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Picture Placeholder 4">
            <a:extLst>
              <a:ext uri="{FF2B5EF4-FFF2-40B4-BE49-F238E27FC236}">
                <a16:creationId xmlns:a16="http://schemas.microsoft.com/office/drawing/2014/main" id="{FBE02541-C35D-1542-9123-AB8132D8C3AE}"/>
              </a:ext>
            </a:extLst>
          </p:cNvPr>
          <p:cNvSpPr>
            <a:spLocks noGrp="1"/>
          </p:cNvSpPr>
          <p:nvPr>
            <p:ph type="pic" sz="quarter" idx="13" hasCustomPrompt="1"/>
          </p:nvPr>
        </p:nvSpPr>
        <p:spPr>
          <a:xfrm>
            <a:off x="7571232" y="1828797"/>
            <a:ext cx="4251960" cy="425196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156791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8" userDrawn="1">
          <p15:clr>
            <a:srgbClr val="FBAE40"/>
          </p15:clr>
        </p15:guide>
        <p15:guide id="2" pos="4580" userDrawn="1">
          <p15:clr>
            <a:srgbClr val="FBAE40"/>
          </p15:clr>
        </p15:guide>
        <p15:guide id="3" orient="horz" pos="1152" userDrawn="1">
          <p15:clr>
            <a:srgbClr val="FBAE40"/>
          </p15:clr>
        </p15:guide>
        <p15:guide id="4" orient="horz" pos="3832" userDrawn="1">
          <p15:clr>
            <a:srgbClr val="FBAE40"/>
          </p15:clr>
        </p15:guide>
        <p15:guide id="5" pos="1890" userDrawn="1">
          <p15:clr>
            <a:srgbClr val="FBAE40"/>
          </p15:clr>
        </p15:guide>
        <p15:guide id="6" pos="2084"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 Sand">
    <p:bg>
      <p:bgRef idx="1001">
        <a:schemeClr val="bg1"/>
      </p:bgRef>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376EEDB8-9F5B-F544-9AD6-4602265A5F11}"/>
              </a:ext>
              <a:ext uri="{C183D7F6-B498-43B3-948B-1728B52AA6E4}">
                <adec:decorative xmlns:adec="http://schemas.microsoft.com/office/drawing/2017/decorative" val="1"/>
              </a:ext>
            </a:extLst>
          </p:cNvPr>
          <p:cNvSpPr/>
          <p:nvPr userDrawn="1"/>
        </p:nvSpPr>
        <p:spPr bwMode="hidden">
          <a:xfrm>
            <a:off x="758952" y="365124"/>
            <a:ext cx="11064240" cy="5810885"/>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124712" y="731520"/>
            <a:ext cx="8503920" cy="2103120"/>
          </a:xfrm>
        </p:spPr>
        <p:txBody>
          <a:bodyPr anchor="t"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124712" y="2971798"/>
            <a:ext cx="8505190" cy="3111501"/>
          </a:xfrm>
        </p:spPr>
        <p:txBody>
          <a:bodyPr/>
          <a:lstStyle/>
          <a:p>
            <a:pPr lvl="0"/>
            <a:r>
              <a:rPr lang="en-US"/>
              <a:t>[Additional content, if needed]</a:t>
            </a:r>
          </a:p>
        </p:txBody>
      </p:sp>
    </p:spTree>
    <p:extLst>
      <p:ext uri="{BB962C8B-B14F-4D97-AF65-F5344CB8AC3E}">
        <p14:creationId xmlns:p14="http://schemas.microsoft.com/office/powerpoint/2010/main" val="1039976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6066" userDrawn="1">
          <p15:clr>
            <a:srgbClr val="FBAE40"/>
          </p15:clr>
        </p15:guide>
        <p15:guide id="3" orient="horz" pos="3832">
          <p15:clr>
            <a:srgbClr val="FBAE40"/>
          </p15:clr>
        </p15:guide>
        <p15:guide id="4" orient="horz" pos="4148">
          <p15:clr>
            <a:srgbClr val="FBAE40"/>
          </p15:clr>
        </p15:guide>
        <p15:guide id="5" pos="708"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006E7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760" y="1737360"/>
            <a:ext cx="8503920" cy="2103120"/>
          </a:xfrm>
        </p:spPr>
        <p:txBody>
          <a:bodyPr anchor="b"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Tree>
    <p:extLst>
      <p:ext uri="{BB962C8B-B14F-4D97-AF65-F5344CB8AC3E}">
        <p14:creationId xmlns:p14="http://schemas.microsoft.com/office/powerpoint/2010/main" val="1858165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Light Teal">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760" y="1737360"/>
            <a:ext cx="8503920" cy="2103120"/>
          </a:xfrm>
        </p:spPr>
        <p:txBody>
          <a:bodyPr anchor="b"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Tree>
    <p:extLst>
      <p:ext uri="{BB962C8B-B14F-4D97-AF65-F5344CB8AC3E}">
        <p14:creationId xmlns:p14="http://schemas.microsoft.com/office/powerpoint/2010/main" val="2356709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p15:clr>
            <a:srgbClr val="FBAE40"/>
          </p15:clr>
        </p15:guide>
        <p15:guide id="3" orient="horz" pos="3832">
          <p15:clr>
            <a:srgbClr val="FBAE40"/>
          </p15:clr>
        </p15:guide>
        <p15:guide id="4" orient="horz" pos="4148">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Blac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760" y="1737360"/>
            <a:ext cx="8503920" cy="2103120"/>
          </a:xfrm>
        </p:spPr>
        <p:txBody>
          <a:bodyPr anchor="b"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Tree>
    <p:extLst>
      <p:ext uri="{BB962C8B-B14F-4D97-AF65-F5344CB8AC3E}">
        <p14:creationId xmlns:p14="http://schemas.microsoft.com/office/powerpoint/2010/main" val="56668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p15:clr>
            <a:srgbClr val="FBAE40"/>
          </p15:clr>
        </p15:guide>
        <p15:guide id="3" orient="horz" pos="3832">
          <p15:clr>
            <a:srgbClr val="FBAE40"/>
          </p15:clr>
        </p15:guide>
        <p15:guide id="4" orient="horz" pos="414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9" y="2514600"/>
            <a:ext cx="1280160" cy="3568700"/>
          </a:xfrm>
        </p:spPr>
        <p:txBody>
          <a:bodyPr anchor="t" anchorCtr="0">
            <a:noAutofit/>
          </a:bodyPr>
          <a:lstStyle>
            <a:lvl1pPr marL="0" indent="0" algn="r">
              <a:lnSpc>
                <a:spcPct val="85000"/>
              </a:lnSpc>
              <a:spcBef>
                <a:spcPts val="0"/>
              </a:spcBef>
              <a:buFontTx/>
              <a:buNone/>
              <a:defRPr sz="7200" spc="-100" baseline="0"/>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514600"/>
            <a:ext cx="9994900" cy="3568700"/>
          </a:xfrm>
        </p:spPr>
        <p:txBody>
          <a:bodyPr anchor="t" anchorCtr="0"/>
          <a:lstStyle>
            <a:lvl1pPr>
              <a:lnSpc>
                <a:spcPct val="85000"/>
              </a:lnSpc>
              <a:defRPr sz="7200" b="0" spc="-100" baseline="0"/>
            </a:lvl1pPr>
          </a:lstStyle>
          <a:p>
            <a:r>
              <a:rPr lang="en-US"/>
              <a:t>[Section title]</a:t>
            </a:r>
          </a:p>
        </p:txBody>
      </p:sp>
    </p:spTree>
    <p:extLst>
      <p:ext uri="{BB962C8B-B14F-4D97-AF65-F5344CB8AC3E}">
        <p14:creationId xmlns:p14="http://schemas.microsoft.com/office/powerpoint/2010/main" val="3229273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 Number Light teal">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9" y="2514600"/>
            <a:ext cx="1280160" cy="3568700"/>
          </a:xfrm>
        </p:spPr>
        <p:txBody>
          <a:bodyPr anchor="t" anchorCtr="0">
            <a:noAutofit/>
          </a:bodyPr>
          <a:lstStyle>
            <a:lvl1pPr marL="0" indent="0" algn="r">
              <a:lnSpc>
                <a:spcPct val="85000"/>
              </a:lnSpc>
              <a:spcBef>
                <a:spcPts val="0"/>
              </a:spcBef>
              <a:buFontTx/>
              <a:buNone/>
              <a:defRPr sz="7200" spc="-100" baseline="0"/>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514600"/>
            <a:ext cx="9994900" cy="3568700"/>
          </a:xfrm>
        </p:spPr>
        <p:txBody>
          <a:bodyPr anchor="t" anchorCtr="0"/>
          <a:lstStyle>
            <a:lvl1pPr>
              <a:lnSpc>
                <a:spcPct val="85000"/>
              </a:lnSpc>
              <a:defRPr sz="7200" b="0" spc="-100" baseline="0"/>
            </a:lvl1pPr>
          </a:lstStyle>
          <a:p>
            <a:r>
              <a:rPr lang="en-US"/>
              <a:t>[Section title]</a:t>
            </a:r>
          </a:p>
        </p:txBody>
      </p:sp>
    </p:spTree>
    <p:extLst>
      <p:ext uri="{BB962C8B-B14F-4D97-AF65-F5344CB8AC3E}">
        <p14:creationId xmlns:p14="http://schemas.microsoft.com/office/powerpoint/2010/main" val="2170028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Header - Number Black">
    <p:bg>
      <p:bgPr>
        <a:solidFill>
          <a:schemeClr val="bg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9" y="2514600"/>
            <a:ext cx="1280160" cy="3568700"/>
          </a:xfrm>
        </p:spPr>
        <p:txBody>
          <a:bodyPr anchor="t" anchorCtr="0">
            <a:noAutofit/>
          </a:bodyPr>
          <a:lstStyle>
            <a:lvl1pPr marL="0" indent="0" algn="r">
              <a:lnSpc>
                <a:spcPct val="85000"/>
              </a:lnSpc>
              <a:spcBef>
                <a:spcPts val="0"/>
              </a:spcBef>
              <a:buFontTx/>
              <a:buNone/>
              <a:defRPr sz="7200" spc="-100" baseline="0"/>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514600"/>
            <a:ext cx="9994900" cy="3568700"/>
          </a:xfrm>
        </p:spPr>
        <p:txBody>
          <a:bodyPr anchor="t" anchorCtr="0"/>
          <a:lstStyle>
            <a:lvl1pPr>
              <a:lnSpc>
                <a:spcPct val="85000"/>
              </a:lnSpc>
              <a:defRPr sz="7200" b="0" spc="-100" baseline="0"/>
            </a:lvl1pPr>
          </a:lstStyle>
          <a:p>
            <a:r>
              <a:rPr lang="en-US"/>
              <a:t>[Section title]</a:t>
            </a:r>
          </a:p>
        </p:txBody>
      </p:sp>
    </p:spTree>
    <p:extLst>
      <p:ext uri="{BB962C8B-B14F-4D97-AF65-F5344CB8AC3E}">
        <p14:creationId xmlns:p14="http://schemas.microsoft.com/office/powerpoint/2010/main" val="651200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 Big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365125"/>
            <a:ext cx="2525487" cy="3473475"/>
          </a:xfrm>
        </p:spPr>
        <p:txBody>
          <a:bodyPr wrap="none" anchor="t" anchorCtr="0">
            <a:noAutofit/>
          </a:bodyPr>
          <a:lstStyle>
            <a:lvl1pPr marL="0" indent="0" algn="l">
              <a:lnSpc>
                <a:spcPct val="85000"/>
              </a:lnSpc>
              <a:spcBef>
                <a:spcPts val="0"/>
              </a:spcBef>
              <a:buFontTx/>
              <a:buNone/>
              <a:defRPr sz="17000" spc="-100" baseline="0"/>
            </a:lvl1pPr>
            <a:lvl2pPr marL="0" indent="0" algn="l">
              <a:lnSpc>
                <a:spcPct val="85000"/>
              </a:lnSpc>
              <a:spcBef>
                <a:spcPts val="0"/>
              </a:spcBef>
              <a:buFontTx/>
              <a:buNone/>
              <a:defRPr sz="17000" spc="-100" baseline="0"/>
            </a:lvl2pPr>
            <a:lvl3pPr marL="0" indent="0" algn="l">
              <a:lnSpc>
                <a:spcPct val="85000"/>
              </a:lnSpc>
              <a:spcBef>
                <a:spcPts val="0"/>
              </a:spcBef>
              <a:buFontTx/>
              <a:buNone/>
              <a:defRPr sz="17000" spc="-100" baseline="0"/>
            </a:lvl3pPr>
            <a:lvl4pPr marL="0" indent="0" algn="l">
              <a:lnSpc>
                <a:spcPct val="85000"/>
              </a:lnSpc>
              <a:spcBef>
                <a:spcPts val="0"/>
              </a:spcBef>
              <a:buFontTx/>
              <a:buNone/>
              <a:defRPr sz="17000" spc="-100" baseline="0"/>
            </a:lvl4pPr>
            <a:lvl5pPr marL="0" indent="0" algn="l">
              <a:lnSpc>
                <a:spcPct val="85000"/>
              </a:lnSpc>
              <a:spcBef>
                <a:spcPts val="0"/>
              </a:spcBef>
              <a:buFontTx/>
              <a:buNone/>
              <a:defRPr sz="17000" spc="-100" baseline="0"/>
            </a:lvl5pPr>
            <a:lvl6pPr marL="0" indent="0" algn="l">
              <a:lnSpc>
                <a:spcPct val="85000"/>
              </a:lnSpc>
              <a:spcBef>
                <a:spcPts val="0"/>
              </a:spcBef>
              <a:buFontTx/>
              <a:buNone/>
              <a:defRPr sz="17000" spc="-100" baseline="0"/>
            </a:lvl6pPr>
            <a:lvl7pPr marL="0" indent="0" algn="l">
              <a:lnSpc>
                <a:spcPct val="85000"/>
              </a:lnSpc>
              <a:spcBef>
                <a:spcPts val="0"/>
              </a:spcBef>
              <a:buFontTx/>
              <a:buNone/>
              <a:defRPr sz="17000" spc="-100" baseline="0"/>
            </a:lvl7pPr>
            <a:lvl8pPr marL="0" indent="0" algn="l">
              <a:lnSpc>
                <a:spcPct val="85000"/>
              </a:lnSpc>
              <a:spcBef>
                <a:spcPts val="0"/>
              </a:spcBef>
              <a:buFontTx/>
              <a:buNone/>
              <a:defRPr sz="17000" spc="-100" baseline="0"/>
            </a:lvl8pPr>
            <a:lvl9pPr marL="0" indent="0" algn="l">
              <a:lnSpc>
                <a:spcPct val="85000"/>
              </a:lnSpc>
              <a:spcBef>
                <a:spcPts val="0"/>
              </a:spcBef>
              <a:buFontTx/>
              <a:buNone/>
              <a:defRPr sz="170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329840"/>
            <a:ext cx="9994392" cy="1508760"/>
          </a:xfrm>
        </p:spPr>
        <p:txBody>
          <a:bodyPr anchor="b" anchorCtr="0"/>
          <a:lstStyle>
            <a:lvl1pPr>
              <a:defRPr sz="4800" b="0" spc="0" baseline="0"/>
            </a:lvl1pPr>
          </a:lstStyle>
          <a:p>
            <a:r>
              <a:rPr lang="en-US"/>
              <a:t>[Section title]</a:t>
            </a:r>
          </a:p>
        </p:txBody>
      </p:sp>
      <p:sp>
        <p:nvSpPr>
          <p:cNvPr id="9" name="Text Placeholder 3">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828799" y="4114800"/>
            <a:ext cx="9994392" cy="1968500"/>
          </a:xfrm>
        </p:spPr>
        <p:txBody>
          <a:bodyPr/>
          <a:lstStyle/>
          <a:p>
            <a:pPr lvl="0"/>
            <a:r>
              <a:rPr lang="en-US"/>
              <a:t>[Additional content, if needed]</a:t>
            </a:r>
          </a:p>
        </p:txBody>
      </p:sp>
    </p:spTree>
    <p:extLst>
      <p:ext uri="{BB962C8B-B14F-4D97-AF65-F5344CB8AC3E}">
        <p14:creationId xmlns:p14="http://schemas.microsoft.com/office/powerpoint/2010/main" val="2911866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Header - Big Number Light teal">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365125"/>
            <a:ext cx="2525487" cy="3473475"/>
          </a:xfrm>
        </p:spPr>
        <p:txBody>
          <a:bodyPr wrap="none" anchor="t" anchorCtr="0">
            <a:noAutofit/>
          </a:bodyPr>
          <a:lstStyle>
            <a:lvl1pPr marL="0" indent="0" algn="l">
              <a:lnSpc>
                <a:spcPct val="85000"/>
              </a:lnSpc>
              <a:spcBef>
                <a:spcPts val="0"/>
              </a:spcBef>
              <a:buFontTx/>
              <a:buNone/>
              <a:defRPr sz="17000" spc="-100" baseline="0"/>
            </a:lvl1pPr>
            <a:lvl2pPr marL="0" indent="0" algn="l">
              <a:lnSpc>
                <a:spcPct val="85000"/>
              </a:lnSpc>
              <a:spcBef>
                <a:spcPts val="0"/>
              </a:spcBef>
              <a:buFontTx/>
              <a:buNone/>
              <a:defRPr sz="17000" spc="-100" baseline="0"/>
            </a:lvl2pPr>
            <a:lvl3pPr marL="0" indent="0" algn="l">
              <a:lnSpc>
                <a:spcPct val="85000"/>
              </a:lnSpc>
              <a:spcBef>
                <a:spcPts val="0"/>
              </a:spcBef>
              <a:buFontTx/>
              <a:buNone/>
              <a:defRPr sz="17000" spc="-100" baseline="0"/>
            </a:lvl3pPr>
            <a:lvl4pPr marL="0" indent="0" algn="l">
              <a:lnSpc>
                <a:spcPct val="85000"/>
              </a:lnSpc>
              <a:spcBef>
                <a:spcPts val="0"/>
              </a:spcBef>
              <a:buFontTx/>
              <a:buNone/>
              <a:defRPr sz="17000" spc="-100" baseline="0"/>
            </a:lvl4pPr>
            <a:lvl5pPr marL="0" indent="0" algn="l">
              <a:lnSpc>
                <a:spcPct val="85000"/>
              </a:lnSpc>
              <a:spcBef>
                <a:spcPts val="0"/>
              </a:spcBef>
              <a:buFontTx/>
              <a:buNone/>
              <a:defRPr sz="17000" spc="-100" baseline="0"/>
            </a:lvl5pPr>
            <a:lvl6pPr marL="0" indent="0" algn="l">
              <a:lnSpc>
                <a:spcPct val="85000"/>
              </a:lnSpc>
              <a:spcBef>
                <a:spcPts val="0"/>
              </a:spcBef>
              <a:buFontTx/>
              <a:buNone/>
              <a:defRPr sz="17000" spc="-100" baseline="0"/>
            </a:lvl6pPr>
            <a:lvl7pPr marL="0" indent="0" algn="l">
              <a:lnSpc>
                <a:spcPct val="85000"/>
              </a:lnSpc>
              <a:spcBef>
                <a:spcPts val="0"/>
              </a:spcBef>
              <a:buFontTx/>
              <a:buNone/>
              <a:defRPr sz="17000" spc="-100" baseline="0"/>
            </a:lvl7pPr>
            <a:lvl8pPr marL="0" indent="0" algn="l">
              <a:lnSpc>
                <a:spcPct val="85000"/>
              </a:lnSpc>
              <a:spcBef>
                <a:spcPts val="0"/>
              </a:spcBef>
              <a:buFontTx/>
              <a:buNone/>
              <a:defRPr sz="17000" spc="-100" baseline="0"/>
            </a:lvl8pPr>
            <a:lvl9pPr marL="0" indent="0" algn="l">
              <a:lnSpc>
                <a:spcPct val="85000"/>
              </a:lnSpc>
              <a:spcBef>
                <a:spcPts val="0"/>
              </a:spcBef>
              <a:buFontTx/>
              <a:buNone/>
              <a:defRPr sz="170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329840"/>
            <a:ext cx="9994392" cy="1508760"/>
          </a:xfrm>
        </p:spPr>
        <p:txBody>
          <a:bodyPr anchor="b" anchorCtr="0"/>
          <a:lstStyle>
            <a:lvl1pPr>
              <a:defRPr sz="4800" b="0" spc="0" baseline="0"/>
            </a:lvl1pPr>
          </a:lstStyle>
          <a:p>
            <a:r>
              <a:rPr lang="en-US"/>
              <a:t>[Section title]</a:t>
            </a:r>
          </a:p>
        </p:txBody>
      </p:sp>
      <p:sp>
        <p:nvSpPr>
          <p:cNvPr id="9" name="Text Placeholder 3">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828799" y="4114800"/>
            <a:ext cx="9994392" cy="1968500"/>
          </a:xfrm>
        </p:spPr>
        <p:txBody>
          <a:bodyPr/>
          <a:lstStyle/>
          <a:p>
            <a:pPr lvl="0"/>
            <a:r>
              <a:rPr lang="en-US"/>
              <a:t>[Additional content, if needed]</a:t>
            </a:r>
          </a:p>
        </p:txBody>
      </p:sp>
    </p:spTree>
    <p:extLst>
      <p:ext uri="{BB962C8B-B14F-4D97-AF65-F5344CB8AC3E}">
        <p14:creationId xmlns:p14="http://schemas.microsoft.com/office/powerpoint/2010/main" val="1197893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rporate Factsheet">
    <p:bg>
      <p:bgRef idx="1001">
        <a:schemeClr val="bg2"/>
      </p:bgRef>
    </p:bg>
    <p:spTree>
      <p:nvGrpSpPr>
        <p:cNvPr id="1" name=""/>
        <p:cNvGrpSpPr/>
        <p:nvPr/>
      </p:nvGrpSpPr>
      <p:grpSpPr>
        <a:xfrm>
          <a:off x="0" y="0"/>
          <a:ext cx="0" cy="0"/>
          <a:chOff x="0" y="0"/>
          <a:chExt cx="0" cy="0"/>
        </a:xfrm>
      </p:grpSpPr>
      <p:sp>
        <p:nvSpPr>
          <p:cNvPr id="3" name="Text">
            <a:extLst>
              <a:ext uri="{FF2B5EF4-FFF2-40B4-BE49-F238E27FC236}">
                <a16:creationId xmlns:a16="http://schemas.microsoft.com/office/drawing/2014/main" id="{A0CB00BB-E975-8547-9DD4-8C2702FDE56A}"/>
              </a:ext>
            </a:extLst>
          </p:cNvPr>
          <p:cNvSpPr txBox="1"/>
          <p:nvPr userDrawn="1"/>
        </p:nvSpPr>
        <p:spPr>
          <a:xfrm>
            <a:off x="365759" y="365760"/>
            <a:ext cx="7318951" cy="1188720"/>
          </a:xfrm>
          <a:prstGeom prst="rect">
            <a:avLst/>
          </a:prstGeom>
          <a:noFill/>
        </p:spPr>
        <p:txBody>
          <a:bodyPr wrap="square" lIns="0" tIns="0" rIns="0" bIns="0" rtlCol="0">
            <a:noAutofit/>
          </a:bodyPr>
          <a:lstStyle/>
          <a:p>
            <a:pPr>
              <a:lnSpc>
                <a:spcPct val="95000"/>
              </a:lnSpc>
              <a:buSzPct val="100000"/>
            </a:pPr>
            <a:r>
              <a:rPr lang="en-US" sz="3200" b="1"/>
              <a:t>Who we are</a:t>
            </a:r>
          </a:p>
        </p:txBody>
      </p:sp>
      <p:graphicFrame>
        <p:nvGraphicFramePr>
          <p:cNvPr id="5" name="Table">
            <a:extLst>
              <a:ext uri="{FF2B5EF4-FFF2-40B4-BE49-F238E27FC236}">
                <a16:creationId xmlns:a16="http://schemas.microsoft.com/office/drawing/2014/main" id="{FDD9A781-AAB3-1F4F-B85C-5BAB8117F4EB}"/>
              </a:ext>
            </a:extLst>
          </p:cNvPr>
          <p:cNvGraphicFramePr>
            <a:graphicFrameLocks noGrp="1"/>
          </p:cNvGraphicFramePr>
          <p:nvPr userDrawn="1">
            <p:extLst>
              <p:ext uri="{D42A27DB-BD31-4B8C-83A1-F6EECF244321}">
                <p14:modId xmlns:p14="http://schemas.microsoft.com/office/powerpoint/2010/main" val="1395544995"/>
              </p:ext>
            </p:extLst>
          </p:nvPr>
        </p:nvGraphicFramePr>
        <p:xfrm>
          <a:off x="365758" y="1554480"/>
          <a:ext cx="4724638" cy="2340864"/>
        </p:xfrm>
        <a:graphic>
          <a:graphicData uri="http://schemas.openxmlformats.org/drawingml/2006/table">
            <a:tbl>
              <a:tblPr>
                <a:tableStyleId>{2D5ABB26-0587-4C30-8999-92F81FD0307C}</a:tableStyleId>
              </a:tblPr>
              <a:tblGrid>
                <a:gridCol w="4724638">
                  <a:extLst>
                    <a:ext uri="{9D8B030D-6E8A-4147-A177-3AD203B41FA5}">
                      <a16:colId xmlns:a16="http://schemas.microsoft.com/office/drawing/2014/main" val="2301779111"/>
                    </a:ext>
                  </a:extLst>
                </a:gridCol>
              </a:tblGrid>
              <a:tr h="879476">
                <a:tc>
                  <a:txBody>
                    <a:bodyPr/>
                    <a:lstStyle/>
                    <a:p>
                      <a:pPr>
                        <a:lnSpc>
                          <a:spcPct val="80000"/>
                        </a:lnSpc>
                      </a:pPr>
                      <a:r>
                        <a:rPr lang="en-US" sz="9600" spc="-100" baseline="0"/>
                        <a:t>Impact</a:t>
                      </a:r>
                    </a:p>
                    <a:p>
                      <a:pPr>
                        <a:lnSpc>
                          <a:spcPct val="80000"/>
                        </a:lnSpc>
                      </a:pPr>
                      <a:r>
                        <a:rPr lang="en-US" sz="9600" spc="-100" baseline="0"/>
                        <a:t>unbound</a:t>
                      </a:r>
                    </a:p>
                  </a:txBody>
                  <a:tcPr marL="0" marR="0" marT="0" marB="0"/>
                </a:tc>
                <a:extLst>
                  <a:ext uri="{0D108BD9-81ED-4DB2-BD59-A6C34878D82A}">
                    <a16:rowId xmlns:a16="http://schemas.microsoft.com/office/drawing/2014/main" val="2389767732"/>
                  </a:ext>
                </a:extLst>
              </a:tr>
            </a:tbl>
          </a:graphicData>
        </a:graphic>
      </p:graphicFrame>
      <p:sp>
        <p:nvSpPr>
          <p:cNvPr id="6" name="Rectangle">
            <a:extLst>
              <a:ext uri="{FF2B5EF4-FFF2-40B4-BE49-F238E27FC236}">
                <a16:creationId xmlns:a16="http://schemas.microsoft.com/office/drawing/2014/main" id="{301406CB-2148-E947-9390-7E9AA616ECB1}"/>
              </a:ext>
            </a:extLst>
          </p:cNvPr>
          <p:cNvSpPr/>
          <p:nvPr userDrawn="1"/>
        </p:nvSpPr>
        <p:spPr>
          <a:xfrm>
            <a:off x="1816100" y="4023360"/>
            <a:ext cx="2478659" cy="2059940"/>
          </a:xfrm>
          <a:prstGeom prst="rect">
            <a:avLst/>
          </a:prstGeom>
          <a:solidFill>
            <a:srgbClr val="006E74"/>
          </a:solidFill>
          <a:ln>
            <a:noFill/>
          </a:ln>
        </p:spPr>
        <p:style>
          <a:lnRef idx="0">
            <a:schemeClr val="accent1"/>
          </a:lnRef>
          <a:fillRef idx="1">
            <a:schemeClr val="accent1"/>
          </a:fillRef>
          <a:effectRef idx="0">
            <a:srgbClr val="000000"/>
          </a:effectRef>
          <a:fontRef idx="minor">
            <a:schemeClr val="bg1"/>
          </a:fontRef>
        </p:style>
        <p:txBody>
          <a:bodyPr lIns="274320" tIns="91440" bIns="91440" rtlCol="0" anchor="ctr" anchorCtr="0"/>
          <a:lstStyle/>
          <a:p>
            <a:r>
              <a:rPr lang="en-US"/>
              <a:t>Transforming the world's best companies through the power of technology.</a:t>
            </a:r>
          </a:p>
        </p:txBody>
      </p:sp>
      <p:grpSp>
        <p:nvGrpSpPr>
          <p:cNvPr id="7" name="Group">
            <a:extLst>
              <a:ext uri="{FF2B5EF4-FFF2-40B4-BE49-F238E27FC236}">
                <a16:creationId xmlns:a16="http://schemas.microsoft.com/office/drawing/2014/main" id="{73E17E7C-7BE8-4C48-80C8-1EFDE1F20B86}"/>
              </a:ext>
            </a:extLst>
          </p:cNvPr>
          <p:cNvGrpSpPr/>
          <p:nvPr userDrawn="1"/>
        </p:nvGrpSpPr>
        <p:grpSpPr>
          <a:xfrm>
            <a:off x="5611672" y="-1"/>
            <a:ext cx="5489145" cy="6858001"/>
            <a:chOff x="5611672" y="-1"/>
            <a:chExt cx="5489145" cy="6858001"/>
          </a:xfrm>
        </p:grpSpPr>
        <p:cxnSp>
          <p:nvCxnSpPr>
            <p:cNvPr id="8" name="Line">
              <a:extLst>
                <a:ext uri="{FF2B5EF4-FFF2-40B4-BE49-F238E27FC236}">
                  <a16:creationId xmlns:a16="http://schemas.microsoft.com/office/drawing/2014/main" id="{DF5BABAE-BBAB-2144-B34B-0BA7DE7A83FB}"/>
                </a:ext>
              </a:extLst>
            </p:cNvPr>
            <p:cNvCxnSpPr>
              <a:cxnSpLocks/>
            </p:cNvCxnSpPr>
            <p:nvPr/>
          </p:nvCxnSpPr>
          <p:spPr>
            <a:xfrm>
              <a:off x="7900416" y="-1"/>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9" name="Text">
              <a:extLst>
                <a:ext uri="{FF2B5EF4-FFF2-40B4-BE49-F238E27FC236}">
                  <a16:creationId xmlns:a16="http://schemas.microsoft.com/office/drawing/2014/main" id="{F797171B-92E3-7C4D-99EA-F8D05B4C8945}"/>
                </a:ext>
              </a:extLst>
            </p:cNvPr>
            <p:cNvSpPr txBox="1"/>
            <p:nvPr/>
          </p:nvSpPr>
          <p:spPr>
            <a:xfrm>
              <a:off x="7900416" y="868679"/>
              <a:ext cx="3200400" cy="1054099"/>
            </a:xfrm>
            <a:prstGeom prst="rect">
              <a:avLst/>
            </a:prstGeom>
            <a:noFill/>
          </p:spPr>
          <p:txBody>
            <a:bodyPr wrap="square" lIns="0" tIns="0" rIns="0" bIns="0" rtlCol="0" anchor="ctr" anchorCtr="0">
              <a:noAutofit/>
            </a:bodyPr>
            <a:lstStyle/>
            <a:p>
              <a:pPr>
                <a:spcAft>
                  <a:spcPts val="300"/>
                </a:spcAft>
                <a:buSzPct val="100000"/>
              </a:pPr>
              <a:r>
                <a:rPr lang="en-US" sz="1000" b="1" dirty="0"/>
                <a:t>Our history</a:t>
              </a:r>
            </a:p>
            <a:p>
              <a:pPr>
                <a:spcBef>
                  <a:spcPts val="300"/>
                </a:spcBef>
                <a:buSzPct val="100000"/>
              </a:pPr>
              <a:r>
                <a:rPr lang="en-US" sz="1000" dirty="0"/>
                <a:t>Born digital in 1999</a:t>
              </a:r>
            </a:p>
            <a:p>
              <a:pPr>
                <a:spcBef>
                  <a:spcPts val="300"/>
                </a:spcBef>
                <a:buSzPct val="100000"/>
              </a:pPr>
              <a:r>
                <a:rPr lang="en-US" sz="1000" dirty="0"/>
                <a:t>HQ. Orange County, CA</a:t>
              </a:r>
            </a:p>
            <a:p>
              <a:pPr>
                <a:spcBef>
                  <a:spcPts val="300"/>
                </a:spcBef>
                <a:buSzPct val="100000"/>
              </a:pPr>
              <a:r>
                <a:rPr lang="en-US" sz="1000" dirty="0"/>
                <a:t>30,000⁺ employees</a:t>
              </a:r>
            </a:p>
            <a:p>
              <a:pPr>
                <a:spcBef>
                  <a:spcPts val="300"/>
                </a:spcBef>
                <a:buSzPct val="100000"/>
              </a:pPr>
              <a:r>
                <a:rPr lang="en-US" sz="1000" dirty="0"/>
                <a:t>140⁺ global 1000 clients</a:t>
              </a:r>
            </a:p>
          </p:txBody>
        </p:sp>
        <p:cxnSp>
          <p:nvCxnSpPr>
            <p:cNvPr id="10" name="Line">
              <a:extLst>
                <a:ext uri="{FF2B5EF4-FFF2-40B4-BE49-F238E27FC236}">
                  <a16:creationId xmlns:a16="http://schemas.microsoft.com/office/drawing/2014/main" id="{37B56125-9A27-864F-B63E-01B8C04224E5}"/>
                </a:ext>
              </a:extLst>
            </p:cNvPr>
            <p:cNvCxnSpPr>
              <a:cxnSpLocks/>
            </p:cNvCxnSpPr>
            <p:nvPr/>
          </p:nvCxnSpPr>
          <p:spPr>
            <a:xfrm flipH="1">
              <a:off x="7900415" y="1922778"/>
              <a:ext cx="2" cy="47443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1" name="Text">
              <a:extLst>
                <a:ext uri="{FF2B5EF4-FFF2-40B4-BE49-F238E27FC236}">
                  <a16:creationId xmlns:a16="http://schemas.microsoft.com/office/drawing/2014/main" id="{FCB43F01-E21E-C640-832F-7667C0320EF5}"/>
                </a:ext>
              </a:extLst>
            </p:cNvPr>
            <p:cNvSpPr txBox="1"/>
            <p:nvPr/>
          </p:nvSpPr>
          <p:spPr>
            <a:xfrm>
              <a:off x="5611672" y="2515869"/>
              <a:ext cx="2288743" cy="1508760"/>
            </a:xfrm>
            <a:prstGeom prst="rect">
              <a:avLst/>
            </a:prstGeom>
            <a:noFill/>
          </p:spPr>
          <p:txBody>
            <a:bodyPr wrap="square" lIns="0" tIns="0" rIns="0" bIns="0" rtlCol="0" anchor="ctr" anchorCtr="0">
              <a:noAutofit/>
            </a:bodyPr>
            <a:lstStyle/>
            <a:p>
              <a:pPr algn="r">
                <a:spcAft>
                  <a:spcPts val="300"/>
                </a:spcAft>
                <a:buSzPct val="100000"/>
              </a:pPr>
              <a:r>
                <a:rPr lang="en-US" sz="1000" b="1"/>
                <a:t>Industry verticals</a:t>
              </a:r>
            </a:p>
            <a:p>
              <a:pPr algn="r">
                <a:spcBef>
                  <a:spcPts val="300"/>
                </a:spcBef>
                <a:buSzPct val="100000"/>
              </a:pPr>
              <a:r>
                <a:rPr lang="en-US" sz="1000"/>
                <a:t>Financial Services</a:t>
              </a:r>
            </a:p>
            <a:p>
              <a:pPr algn="r">
                <a:spcBef>
                  <a:spcPts val="300"/>
                </a:spcBef>
                <a:buSzPct val="100000"/>
              </a:pPr>
              <a:r>
                <a:rPr lang="en-US" sz="1000"/>
                <a:t>Healthcare</a:t>
              </a:r>
            </a:p>
            <a:p>
              <a:pPr algn="r">
                <a:spcBef>
                  <a:spcPts val="300"/>
                </a:spcBef>
                <a:buSzPct val="100000"/>
              </a:pPr>
              <a:r>
                <a:rPr lang="en-US" sz="1000"/>
                <a:t>Retail &amp; CPG</a:t>
              </a:r>
            </a:p>
            <a:p>
              <a:pPr algn="r">
                <a:spcBef>
                  <a:spcPts val="300"/>
                </a:spcBef>
                <a:buSzPct val="100000"/>
              </a:pPr>
              <a:r>
                <a:rPr lang="en-US" sz="1000"/>
                <a:t>Manufacturing</a:t>
              </a:r>
            </a:p>
            <a:p>
              <a:pPr algn="r">
                <a:spcBef>
                  <a:spcPts val="300"/>
                </a:spcBef>
                <a:buSzPct val="100000"/>
              </a:pPr>
              <a:r>
                <a:rPr lang="en-US" sz="1000"/>
                <a:t>Technology, Media &amp; Telecom</a:t>
              </a:r>
            </a:p>
            <a:p>
              <a:pPr algn="r">
                <a:spcBef>
                  <a:spcPts val="300"/>
                </a:spcBef>
                <a:buSzPct val="100000"/>
              </a:pPr>
              <a:r>
                <a:rPr lang="en-US" sz="1000"/>
                <a:t>Semiconductor</a:t>
              </a:r>
            </a:p>
            <a:p>
              <a:pPr algn="r">
                <a:spcBef>
                  <a:spcPts val="300"/>
                </a:spcBef>
                <a:buSzPct val="100000"/>
              </a:pPr>
              <a:r>
                <a:rPr lang="en-US" sz="1000"/>
                <a:t>Public Sector</a:t>
              </a:r>
            </a:p>
          </p:txBody>
        </p:sp>
        <p:cxnSp>
          <p:nvCxnSpPr>
            <p:cNvPr id="12" name="Line">
              <a:extLst>
                <a:ext uri="{FF2B5EF4-FFF2-40B4-BE49-F238E27FC236}">
                  <a16:creationId xmlns:a16="http://schemas.microsoft.com/office/drawing/2014/main" id="{4EA3ACE4-7F44-B043-A746-A76826D9D641}"/>
                </a:ext>
              </a:extLst>
            </p:cNvPr>
            <p:cNvCxnSpPr>
              <a:cxnSpLocks/>
            </p:cNvCxnSpPr>
            <p:nvPr/>
          </p:nvCxnSpPr>
          <p:spPr>
            <a:xfrm>
              <a:off x="7900416" y="4127157"/>
              <a:ext cx="0" cy="49056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3" name="Text">
              <a:extLst>
                <a:ext uri="{FF2B5EF4-FFF2-40B4-BE49-F238E27FC236}">
                  <a16:creationId xmlns:a16="http://schemas.microsoft.com/office/drawing/2014/main" id="{679C62A1-7F75-E34D-8087-47017D45EF0B}"/>
                </a:ext>
              </a:extLst>
            </p:cNvPr>
            <p:cNvSpPr txBox="1"/>
            <p:nvPr/>
          </p:nvSpPr>
          <p:spPr>
            <a:xfrm>
              <a:off x="7900417" y="4615181"/>
              <a:ext cx="3200400" cy="1374139"/>
            </a:xfrm>
            <a:prstGeom prst="rect">
              <a:avLst/>
            </a:prstGeom>
            <a:noFill/>
          </p:spPr>
          <p:txBody>
            <a:bodyPr wrap="square" lIns="0" tIns="0" rIns="0" bIns="0" rtlCol="0" anchor="ctr" anchorCtr="0">
              <a:noAutofit/>
            </a:bodyPr>
            <a:lstStyle/>
            <a:p>
              <a:pPr>
                <a:spcAft>
                  <a:spcPts val="300"/>
                </a:spcAft>
                <a:buSzPct val="100000"/>
              </a:pPr>
              <a:r>
                <a:rPr lang="en-US" sz="1000" b="1" dirty="0"/>
                <a:t>Global presence</a:t>
              </a:r>
            </a:p>
            <a:p>
              <a:pPr>
                <a:spcBef>
                  <a:spcPts val="300"/>
                </a:spcBef>
                <a:buSzPct val="100000"/>
              </a:pPr>
              <a:r>
                <a:rPr lang="en-US" sz="1000" dirty="0"/>
                <a:t>30 countries</a:t>
              </a:r>
            </a:p>
            <a:p>
              <a:pPr>
                <a:spcBef>
                  <a:spcPts val="300"/>
                </a:spcBef>
                <a:buSzPct val="100000"/>
              </a:pPr>
              <a:r>
                <a:rPr lang="en-US" sz="1000" dirty="0"/>
                <a:t>79 offices worldwide</a:t>
              </a:r>
            </a:p>
            <a:p>
              <a:pPr>
                <a:spcBef>
                  <a:spcPts val="300"/>
                </a:spcBef>
                <a:buSzPct val="100000"/>
              </a:pPr>
              <a:r>
                <a:rPr lang="en-US" sz="1000" dirty="0"/>
                <a:t>USA, Canada, India, Malaysia, Singapore, Philippines, China, Taiwan, Australia, Israel, England, Bulgaria, France, Germany, Portugal, Poland, Spain, Mexico</a:t>
              </a:r>
            </a:p>
          </p:txBody>
        </p:sp>
        <p:cxnSp>
          <p:nvCxnSpPr>
            <p:cNvPr id="14" name="Line">
              <a:extLst>
                <a:ext uri="{FF2B5EF4-FFF2-40B4-BE49-F238E27FC236}">
                  <a16:creationId xmlns:a16="http://schemas.microsoft.com/office/drawing/2014/main" id="{CCD82F03-BAC0-F546-8719-87E64DDBA3A9}"/>
                </a:ext>
              </a:extLst>
            </p:cNvPr>
            <p:cNvCxnSpPr>
              <a:cxnSpLocks/>
            </p:cNvCxnSpPr>
            <p:nvPr/>
          </p:nvCxnSpPr>
          <p:spPr>
            <a:xfrm>
              <a:off x="7900416" y="5989320"/>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grpSp>
    </p:spTree>
    <p:extLst>
      <p:ext uri="{BB962C8B-B14F-4D97-AF65-F5344CB8AC3E}">
        <p14:creationId xmlns:p14="http://schemas.microsoft.com/office/powerpoint/2010/main" val="2004220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Header - Big Number Black">
    <p:bg>
      <p:bgPr>
        <a:solidFill>
          <a:schemeClr val="bg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365125"/>
            <a:ext cx="2525487" cy="3473475"/>
          </a:xfrm>
        </p:spPr>
        <p:txBody>
          <a:bodyPr wrap="none" anchor="t" anchorCtr="0">
            <a:noAutofit/>
          </a:bodyPr>
          <a:lstStyle>
            <a:lvl1pPr marL="0" indent="0" algn="l">
              <a:lnSpc>
                <a:spcPct val="85000"/>
              </a:lnSpc>
              <a:spcBef>
                <a:spcPts val="0"/>
              </a:spcBef>
              <a:buFontTx/>
              <a:buNone/>
              <a:defRPr sz="17000" spc="-100" baseline="0"/>
            </a:lvl1pPr>
            <a:lvl2pPr marL="0" indent="0" algn="l">
              <a:lnSpc>
                <a:spcPct val="85000"/>
              </a:lnSpc>
              <a:spcBef>
                <a:spcPts val="0"/>
              </a:spcBef>
              <a:buFontTx/>
              <a:buNone/>
              <a:defRPr sz="17000" spc="-100" baseline="0"/>
            </a:lvl2pPr>
            <a:lvl3pPr marL="0" indent="0" algn="l">
              <a:lnSpc>
                <a:spcPct val="85000"/>
              </a:lnSpc>
              <a:spcBef>
                <a:spcPts val="0"/>
              </a:spcBef>
              <a:buFontTx/>
              <a:buNone/>
              <a:defRPr sz="17000" spc="-100" baseline="0"/>
            </a:lvl3pPr>
            <a:lvl4pPr marL="0" indent="0" algn="l">
              <a:lnSpc>
                <a:spcPct val="85000"/>
              </a:lnSpc>
              <a:spcBef>
                <a:spcPts val="0"/>
              </a:spcBef>
              <a:buFontTx/>
              <a:buNone/>
              <a:defRPr sz="17000" spc="-100" baseline="0"/>
            </a:lvl4pPr>
            <a:lvl5pPr marL="0" indent="0" algn="l">
              <a:lnSpc>
                <a:spcPct val="85000"/>
              </a:lnSpc>
              <a:spcBef>
                <a:spcPts val="0"/>
              </a:spcBef>
              <a:buFontTx/>
              <a:buNone/>
              <a:defRPr sz="17000" spc="-100" baseline="0"/>
            </a:lvl5pPr>
            <a:lvl6pPr marL="0" indent="0" algn="l">
              <a:lnSpc>
                <a:spcPct val="85000"/>
              </a:lnSpc>
              <a:spcBef>
                <a:spcPts val="0"/>
              </a:spcBef>
              <a:buFontTx/>
              <a:buNone/>
              <a:defRPr sz="17000" spc="-100" baseline="0"/>
            </a:lvl6pPr>
            <a:lvl7pPr marL="0" indent="0" algn="l">
              <a:lnSpc>
                <a:spcPct val="85000"/>
              </a:lnSpc>
              <a:spcBef>
                <a:spcPts val="0"/>
              </a:spcBef>
              <a:buFontTx/>
              <a:buNone/>
              <a:defRPr sz="17000" spc="-100" baseline="0"/>
            </a:lvl7pPr>
            <a:lvl8pPr marL="0" indent="0" algn="l">
              <a:lnSpc>
                <a:spcPct val="85000"/>
              </a:lnSpc>
              <a:spcBef>
                <a:spcPts val="0"/>
              </a:spcBef>
              <a:buFontTx/>
              <a:buNone/>
              <a:defRPr sz="17000" spc="-100" baseline="0"/>
            </a:lvl8pPr>
            <a:lvl9pPr marL="0" indent="0" algn="l">
              <a:lnSpc>
                <a:spcPct val="85000"/>
              </a:lnSpc>
              <a:spcBef>
                <a:spcPts val="0"/>
              </a:spcBef>
              <a:buFontTx/>
              <a:buNone/>
              <a:defRPr sz="170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329840"/>
            <a:ext cx="9994392" cy="1508760"/>
          </a:xfrm>
        </p:spPr>
        <p:txBody>
          <a:bodyPr anchor="b" anchorCtr="0"/>
          <a:lstStyle>
            <a:lvl1pPr>
              <a:defRPr sz="4800" b="0" spc="0" baseline="0"/>
            </a:lvl1pPr>
          </a:lstStyle>
          <a:p>
            <a:r>
              <a:rPr lang="en-US"/>
              <a:t>[Section title]</a:t>
            </a:r>
          </a:p>
        </p:txBody>
      </p:sp>
      <p:sp>
        <p:nvSpPr>
          <p:cNvPr id="9" name="Text Placeholder 3">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828799" y="4114800"/>
            <a:ext cx="9994392" cy="1968500"/>
          </a:xfrm>
        </p:spPr>
        <p:txBody>
          <a:bodyPr/>
          <a:lstStyle/>
          <a:p>
            <a:pPr lvl="0"/>
            <a:r>
              <a:rPr lang="en-US"/>
              <a:t>[Additional content, if needed]</a:t>
            </a:r>
          </a:p>
        </p:txBody>
      </p:sp>
    </p:spTree>
    <p:extLst>
      <p:ext uri="{BB962C8B-B14F-4D97-AF65-F5344CB8AC3E}">
        <p14:creationId xmlns:p14="http://schemas.microsoft.com/office/powerpoint/2010/main" val="2624609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Black background">
    <p:bg>
      <p:bgPr>
        <a:solidFill>
          <a:srgbClr val="231F20"/>
        </a:solidFill>
        <a:effectLst/>
      </p:bgPr>
    </p:bg>
    <p:spTree>
      <p:nvGrpSpPr>
        <p:cNvPr id="1" name=""/>
        <p:cNvGrpSpPr/>
        <p:nvPr/>
      </p:nvGrpSpPr>
      <p:grpSpPr>
        <a:xfrm>
          <a:off x="0" y="0"/>
          <a:ext cx="0" cy="0"/>
          <a:chOff x="0" y="0"/>
          <a:chExt cx="0" cy="0"/>
        </a:xfrm>
      </p:grpSpPr>
      <p:sp>
        <p:nvSpPr>
          <p:cNvPr id="68" name="Title 1">
            <a:extLst>
              <a:ext uri="{FF2B5EF4-FFF2-40B4-BE49-F238E27FC236}">
                <a16:creationId xmlns:a16="http://schemas.microsoft.com/office/drawing/2014/main" id="{8CF004B4-FCDF-ED40-845E-32E235948461}"/>
              </a:ext>
            </a:extLst>
          </p:cNvPr>
          <p:cNvSpPr>
            <a:spLocks noGrp="1"/>
          </p:cNvSpPr>
          <p:nvPr>
            <p:ph type="title" hasCustomPrompt="1"/>
          </p:nvPr>
        </p:nvSpPr>
        <p:spPr>
          <a:xfrm>
            <a:off x="365760" y="365760"/>
            <a:ext cx="11457432" cy="914400"/>
          </a:xfrm>
        </p:spPr>
        <p:txBody>
          <a:bodyPr/>
          <a:lstStyle/>
          <a:p>
            <a:r>
              <a:rPr lang="en-US"/>
              <a:t>[Slide title]</a:t>
            </a:r>
          </a:p>
        </p:txBody>
      </p:sp>
    </p:spTree>
    <p:extLst>
      <p:ext uri="{BB962C8B-B14F-4D97-AF65-F5344CB8AC3E}">
        <p14:creationId xmlns:p14="http://schemas.microsoft.com/office/powerpoint/2010/main" val="2407526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and backgroun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3662810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Half sand bottom half">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0AF58B2-47B7-814E-A6E5-ECB9608EF8B7}"/>
              </a:ext>
              <a:ext uri="{C183D7F6-B498-43B3-948B-1728B52AA6E4}">
                <adec:decorative xmlns:adec="http://schemas.microsoft.com/office/drawing/2017/decorative" val="1"/>
              </a:ext>
            </a:extLst>
          </p:cNvPr>
          <p:cNvSpPr/>
          <p:nvPr userDrawn="1"/>
        </p:nvSpPr>
        <p:spPr bwMode="hidden">
          <a:xfrm>
            <a:off x="0" y="3840480"/>
            <a:ext cx="12192000" cy="3017520"/>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dirty="0"/>
          </a:p>
        </p:txBody>
      </p:sp>
      <p:sp>
        <p:nvSpPr>
          <p:cNvPr id="7" name="TextBox 6">
            <a:extLst>
              <a:ext uri="{FF2B5EF4-FFF2-40B4-BE49-F238E27FC236}">
                <a16:creationId xmlns:a16="http://schemas.microsoft.com/office/drawing/2014/main" id="{A9B57730-4188-C541-87CF-F6B2818DBCB9}"/>
              </a:ext>
            </a:extLst>
          </p:cNvPr>
          <p:cNvSpPr txBox="1"/>
          <p:nvPr userDrawn="1"/>
        </p:nvSpPr>
        <p:spPr>
          <a:xfrm>
            <a:off x="-1974715" y="-1750979"/>
            <a:ext cx="0" cy="0"/>
          </a:xfrm>
          <a:prstGeom prst="rect">
            <a:avLst/>
          </a:prstGeom>
          <a:noFill/>
        </p:spPr>
        <p:txBody>
          <a:bodyPr wrap="none" lIns="0" tIns="0" rIns="0" bIns="0" rtlCol="0">
            <a:noAutofit/>
          </a:bodyPr>
          <a:lstStyle/>
          <a:p>
            <a:pPr marL="0" indent="0" algn="l">
              <a:lnSpc>
                <a:spcPct val="100000"/>
              </a:lnSpc>
              <a:spcBef>
                <a:spcPts val="1200"/>
              </a:spcBef>
              <a:buSzPct val="100000"/>
              <a:buFont typeface="Arial" panose="020B0604020202020204" pitchFamily="34" charset="0"/>
              <a:buNone/>
            </a:pPr>
            <a:endParaRPr lang="en-US" sz="1800" dirty="0"/>
          </a:p>
        </p:txBody>
      </p:sp>
      <p:sp>
        <p:nvSpPr>
          <p:cNvPr id="24" name="Legal">
            <a:extLst>
              <a:ext uri="{FF2B5EF4-FFF2-40B4-BE49-F238E27FC236}">
                <a16:creationId xmlns:a16="http://schemas.microsoft.com/office/drawing/2014/main" id="{C488002F-59F6-1647-9C99-8A64A64A9B14}"/>
              </a:ext>
            </a:extLst>
          </p:cNvPr>
          <p:cNvSpPr txBox="1"/>
          <p:nvPr userDrawn="1"/>
        </p:nvSpPr>
        <p:spPr>
          <a:xfrm>
            <a:off x="8223294" y="6402070"/>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dirty="0"/>
              <a:t>Confidential and Proprietary. © 2023 UST Global Inc</a:t>
            </a:r>
          </a:p>
        </p:txBody>
      </p:sp>
      <p:sp>
        <p:nvSpPr>
          <p:cNvPr id="25" name="Slide Number Placeholder 10">
            <a:extLst>
              <a:ext uri="{FF2B5EF4-FFF2-40B4-BE49-F238E27FC236}">
                <a16:creationId xmlns:a16="http://schemas.microsoft.com/office/drawing/2014/main" id="{E005E4E3-E3E6-7D41-85E9-9E6D664E0455}"/>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tx1"/>
                </a:solidFill>
                <a:latin typeface="+mn-lt"/>
                <a:cs typeface="Trebuchet MS"/>
              </a:rPr>
              <a:t> </a:t>
            </a:r>
            <a:fld id="{110FD68B-4EE4-9D43-89F2-B87D6C9CEE3A}" type="slidenum">
              <a:rPr lang="en-US" sz="800" smtClean="0">
                <a:solidFill>
                  <a:schemeClr val="tx1"/>
                </a:solidFill>
                <a:latin typeface="+mn-lt"/>
                <a:cs typeface="Trebuchet MS"/>
              </a:rPr>
              <a:pPr algn="r"/>
              <a:t>‹#›</a:t>
            </a:fld>
            <a:endParaRPr lang="en-US" sz="800">
              <a:solidFill>
                <a:schemeClr val="tx1"/>
              </a:solidFill>
              <a:latin typeface="+mn-lt"/>
              <a:cs typeface="Trebuchet MS"/>
            </a:endParaRPr>
          </a:p>
        </p:txBody>
      </p:sp>
      <p:sp>
        <p:nvSpPr>
          <p:cNvPr id="26" name="UST" descr="UST">
            <a:extLst>
              <a:ext uri="{FF2B5EF4-FFF2-40B4-BE49-F238E27FC236}">
                <a16:creationId xmlns:a16="http://schemas.microsoft.com/office/drawing/2014/main" id="{4288F147-CA5C-4C40-8385-C50B1902280D}"/>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Title 1">
            <a:extLst>
              <a:ext uri="{FF2B5EF4-FFF2-40B4-BE49-F238E27FC236}">
                <a16:creationId xmlns:a16="http://schemas.microsoft.com/office/drawing/2014/main" id="{12319454-8670-4D40-A340-289ABE61F1E2}"/>
              </a:ext>
            </a:extLst>
          </p:cNvPr>
          <p:cNvSpPr>
            <a:spLocks noGrp="1"/>
          </p:cNvSpPr>
          <p:nvPr>
            <p:ph type="title" hasCustomPrompt="1"/>
          </p:nvPr>
        </p:nvSpPr>
        <p:spPr>
          <a:xfrm>
            <a:off x="365760" y="365760"/>
            <a:ext cx="11457432" cy="914400"/>
          </a:xfrm>
        </p:spPr>
        <p:txBody>
          <a:bodyPr/>
          <a:lstStyle/>
          <a:p>
            <a:r>
              <a:rPr lang="en-US"/>
              <a:t>[Slide title]</a:t>
            </a:r>
          </a:p>
        </p:txBody>
      </p:sp>
    </p:spTree>
    <p:extLst>
      <p:ext uri="{BB962C8B-B14F-4D97-AF65-F5344CB8AC3E}">
        <p14:creationId xmlns:p14="http://schemas.microsoft.com/office/powerpoint/2010/main" val="4004747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p15:clr>
            <a:srgbClr val="FBAE40"/>
          </p15:clr>
        </p15:guide>
        <p15:guide id="2" pos="748">
          <p15:clr>
            <a:srgbClr val="FBAE40"/>
          </p15:clr>
        </p15:guide>
        <p15:guide id="3" pos="4192">
          <p15:clr>
            <a:srgbClr val="FBAE40"/>
          </p15:clr>
        </p15:guide>
        <p15:guide id="4" pos="4004">
          <p15:clr>
            <a:srgbClr val="FBAE40"/>
          </p15:clr>
        </p15:guide>
        <p15:guide id="5" orient="horz" pos="77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 bottom callout ba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F20FE6-7EB8-7041-AA1B-1A31760D3ABE}"/>
              </a:ext>
            </a:extLst>
          </p:cNvPr>
          <p:cNvSpPr/>
          <p:nvPr userDrawn="1"/>
        </p:nvSpPr>
        <p:spPr>
          <a:xfrm>
            <a:off x="-1524" y="6114426"/>
            <a:ext cx="12192000" cy="5873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pic>
        <p:nvPicPr>
          <p:cNvPr id="5" name="Picture 4" descr="Logo, icon&#10;&#10;Description automatically generated">
            <a:extLst>
              <a:ext uri="{FF2B5EF4-FFF2-40B4-BE49-F238E27FC236}">
                <a16:creationId xmlns:a16="http://schemas.microsoft.com/office/drawing/2014/main" id="{C374CEC6-01F5-0E4B-B146-C46AB843BA36}"/>
              </a:ext>
            </a:extLst>
          </p:cNvPr>
          <p:cNvPicPr>
            <a:picLocks noChangeAspect="1"/>
          </p:cNvPicPr>
          <p:nvPr userDrawn="1"/>
        </p:nvPicPr>
        <p:blipFill>
          <a:blip r:embed="rId2"/>
          <a:stretch>
            <a:fillRect/>
          </a:stretch>
        </p:blipFill>
        <p:spPr>
          <a:xfrm>
            <a:off x="365760" y="6234730"/>
            <a:ext cx="324974" cy="359182"/>
          </a:xfrm>
          <a:prstGeom prst="rect">
            <a:avLst/>
          </a:prstGeom>
        </p:spPr>
      </p:pic>
      <p:sp>
        <p:nvSpPr>
          <p:cNvPr id="6" name="Slide Number Placeholder 10">
            <a:extLst>
              <a:ext uri="{FF2B5EF4-FFF2-40B4-BE49-F238E27FC236}">
                <a16:creationId xmlns:a16="http://schemas.microsoft.com/office/drawing/2014/main" id="{D3CF422C-ACDA-544F-97DF-599F1A0975E3}"/>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dirty="0">
                <a:solidFill>
                  <a:schemeClr val="tx1"/>
                </a:solidFill>
                <a:latin typeface="+mn-lt"/>
                <a:cs typeface="Trebuchet MS"/>
              </a:rPr>
              <a:t> </a:t>
            </a:r>
            <a:fld id="{110FD68B-4EE4-9D43-89F2-B87D6C9CEE3A}" type="slidenum">
              <a:rPr lang="en-US" sz="800" smtClean="0">
                <a:solidFill>
                  <a:schemeClr val="tx1"/>
                </a:solidFill>
                <a:latin typeface="+mn-lt"/>
                <a:cs typeface="Trebuchet MS"/>
              </a:rPr>
              <a:pPr algn="r"/>
              <a:t>‹#›</a:t>
            </a:fld>
            <a:endParaRPr lang="en-US" sz="800" dirty="0">
              <a:solidFill>
                <a:schemeClr val="tx1"/>
              </a:solidFill>
              <a:latin typeface="+mn-lt"/>
              <a:cs typeface="Trebuchet MS"/>
            </a:endParaRPr>
          </a:p>
        </p:txBody>
      </p:sp>
      <p:sp>
        <p:nvSpPr>
          <p:cNvPr id="7" name="Legal">
            <a:extLst>
              <a:ext uri="{FF2B5EF4-FFF2-40B4-BE49-F238E27FC236}">
                <a16:creationId xmlns:a16="http://schemas.microsoft.com/office/drawing/2014/main" id="{A972C742-7560-2941-A7DB-CBA02B9EF4EE}"/>
              </a:ext>
            </a:extLst>
          </p:cNvPr>
          <p:cNvSpPr txBox="1"/>
          <p:nvPr userDrawn="1"/>
        </p:nvSpPr>
        <p:spPr>
          <a:xfrm>
            <a:off x="8223294" y="6402070"/>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dirty="0"/>
              <a:t>Confidential and Proprietary. © 2023 UST Global Inc</a:t>
            </a:r>
          </a:p>
        </p:txBody>
      </p:sp>
    </p:spTree>
    <p:extLst>
      <p:ext uri="{BB962C8B-B14F-4D97-AF65-F5344CB8AC3E}">
        <p14:creationId xmlns:p14="http://schemas.microsoft.com/office/powerpoint/2010/main" val="349319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p15:clr>
            <a:srgbClr val="FBAE40"/>
          </p15:clr>
        </p15:guide>
        <p15:guide id="2" orient="horz" pos="3832">
          <p15:clr>
            <a:srgbClr val="FBAE40"/>
          </p15:clr>
        </p15:guide>
        <p15:guide id="3" orient="horz" pos="414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8277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1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dirty="0"/>
              <a:t>Questions?</a:t>
            </a:r>
          </a:p>
        </p:txBody>
      </p:sp>
      <p:pic>
        <p:nvPicPr>
          <p:cNvPr id="3" name="Picture 2" descr="Icon&#10;&#10;Description automatically generated with medium confidence">
            <a:extLst>
              <a:ext uri="{FF2B5EF4-FFF2-40B4-BE49-F238E27FC236}">
                <a16:creationId xmlns:a16="http://schemas.microsoft.com/office/drawing/2014/main" id="{A02A78E1-97C6-6B47-A7D5-515210C9C5F2}"/>
              </a:ext>
            </a:extLst>
          </p:cNvPr>
          <p:cNvPicPr>
            <a:picLocks noChangeAspect="1"/>
          </p:cNvPicPr>
          <p:nvPr userDrawn="1"/>
        </p:nvPicPr>
        <p:blipFill>
          <a:blip r:embed="rId2"/>
          <a:stretch>
            <a:fillRect/>
          </a:stretch>
        </p:blipFill>
        <p:spPr>
          <a:xfrm>
            <a:off x="4903595" y="365760"/>
            <a:ext cx="6108561" cy="6108561"/>
          </a:xfrm>
          <a:prstGeom prst="rect">
            <a:avLst/>
          </a:prstGeom>
        </p:spPr>
      </p:pic>
    </p:spTree>
    <p:extLst>
      <p:ext uri="{BB962C8B-B14F-4D97-AF65-F5344CB8AC3E}">
        <p14:creationId xmlns:p14="http://schemas.microsoft.com/office/powerpoint/2010/main" val="245179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p15:clr>
            <a:srgbClr val="FBAE40"/>
          </p15:clr>
        </p15:guide>
        <p15:guide id="2" orient="horz" pos="3832">
          <p15:clr>
            <a:srgbClr val="FBAE40"/>
          </p15:clr>
        </p15:guide>
        <p15:guide id="3" orient="horz" pos="4148">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oundless impact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2CE6C-948C-8C4D-B2C9-3681E407385A}"/>
              </a:ext>
            </a:extLst>
          </p:cNvPr>
          <p:cNvSpPr/>
          <p:nvPr userDrawn="1"/>
        </p:nvSpPr>
        <p:spPr>
          <a:xfrm>
            <a:off x="1027288" y="1715911"/>
            <a:ext cx="5937955" cy="3883378"/>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4" name="TextBox 3">
            <a:extLst>
              <a:ext uri="{FF2B5EF4-FFF2-40B4-BE49-F238E27FC236}">
                <a16:creationId xmlns:a16="http://schemas.microsoft.com/office/drawing/2014/main" id="{98950798-3CD2-0446-A548-33B6591367B8}"/>
              </a:ext>
            </a:extLst>
          </p:cNvPr>
          <p:cNvSpPr txBox="1"/>
          <p:nvPr userDrawn="1"/>
        </p:nvSpPr>
        <p:spPr>
          <a:xfrm>
            <a:off x="1371995" y="3826932"/>
            <a:ext cx="5446494" cy="1501423"/>
          </a:xfrm>
          <a:prstGeom prst="rect">
            <a:avLst/>
          </a:prstGeom>
          <a:noFill/>
        </p:spPr>
        <p:txBody>
          <a:bodyPr wrap="square" lIns="0" tIns="0" rIns="0" bIns="0" rtlCol="0">
            <a:noAutofit/>
          </a:bodyPr>
          <a:lstStyle/>
          <a:p>
            <a:pPr marL="0" indent="0" algn="l">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236813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oundless impact slide">
    <p:bg>
      <p:bgPr>
        <a:solidFill>
          <a:srgbClr val="231F2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B62B1-9C6E-8243-AC90-63B62A0D9ADE}"/>
              </a:ext>
            </a:extLst>
          </p:cNvPr>
          <p:cNvSpPr txBox="1"/>
          <p:nvPr userDrawn="1"/>
        </p:nvSpPr>
        <p:spPr>
          <a:xfrm>
            <a:off x="367284" y="2937933"/>
            <a:ext cx="11457432" cy="982134"/>
          </a:xfrm>
          <a:prstGeom prst="rect">
            <a:avLst/>
          </a:prstGeom>
          <a:noFill/>
        </p:spPr>
        <p:txBody>
          <a:bodyPr wrap="square" lIns="0" tIns="0" rIns="0" bIns="0" rtlCol="0">
            <a:noAutofit/>
          </a:bodyPr>
          <a:lstStyle/>
          <a:p>
            <a:pPr marL="0" indent="0" algn="ctr">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11857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orldwide office locations">
    <p:bg>
      <p:bgPr>
        <a:solidFill>
          <a:srgbClr val="231F20"/>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A48B4B-3B81-F74C-8FE3-0FD399854022}"/>
              </a:ext>
            </a:extLst>
          </p:cNvPr>
          <p:cNvSpPr txBox="1">
            <a:spLocks/>
          </p:cNvSpPr>
          <p:nvPr userDrawn="1"/>
        </p:nvSpPr>
        <p:spPr>
          <a:xfrm>
            <a:off x="365760" y="365760"/>
            <a:ext cx="9972040" cy="914400"/>
          </a:xfrm>
          <a:prstGeom prst="rect">
            <a:avLst/>
          </a:prstGeom>
        </p:spPr>
        <p:txBody>
          <a:bodyPr vert="horz" lIns="0" tIns="0" rIns="0" bIns="0" rtlCol="0" anchor="t" anchorCtr="0">
            <a:noAutofit/>
          </a:bodyPr>
          <a:lstStyle>
            <a:lvl1pPr>
              <a:lnSpc>
                <a:spcPct val="90000"/>
              </a:lnSpc>
              <a:spcBef>
                <a:spcPct val="0"/>
              </a:spcBef>
              <a:buNone/>
              <a:defRPr sz="3200" b="1">
                <a:latin typeface="+mj-lt"/>
                <a:ea typeface="+mj-ea"/>
                <a:cs typeface="+mj-cs"/>
              </a:defRPr>
            </a:lvl1pPr>
          </a:lstStyle>
          <a:p>
            <a:pPr lvl="0"/>
            <a:r>
              <a:rPr lang="en-US"/>
              <a:t>Where you'll find us</a:t>
            </a:r>
          </a:p>
        </p:txBody>
      </p:sp>
      <p:grpSp>
        <p:nvGrpSpPr>
          <p:cNvPr id="2" name="Group 1">
            <a:extLst>
              <a:ext uri="{FF2B5EF4-FFF2-40B4-BE49-F238E27FC236}">
                <a16:creationId xmlns:a16="http://schemas.microsoft.com/office/drawing/2014/main" id="{D796B272-35C9-6B82-39C9-7DDC45A37603}"/>
              </a:ext>
            </a:extLst>
          </p:cNvPr>
          <p:cNvGrpSpPr/>
          <p:nvPr userDrawn="1"/>
        </p:nvGrpSpPr>
        <p:grpSpPr>
          <a:xfrm>
            <a:off x="505022" y="1248216"/>
            <a:ext cx="2393683" cy="493424"/>
            <a:chOff x="505022" y="1102421"/>
            <a:chExt cx="2393683" cy="493424"/>
          </a:xfrm>
        </p:grpSpPr>
        <p:sp>
          <p:nvSpPr>
            <p:cNvPr id="4" name="TextBox 3">
              <a:extLst>
                <a:ext uri="{FF2B5EF4-FFF2-40B4-BE49-F238E27FC236}">
                  <a16:creationId xmlns:a16="http://schemas.microsoft.com/office/drawing/2014/main" id="{A2B62491-4836-FC3D-94D1-3B4D86E91A39}"/>
                </a:ext>
              </a:extLst>
            </p:cNvPr>
            <p:cNvSpPr txBox="1"/>
            <p:nvPr/>
          </p:nvSpPr>
          <p:spPr>
            <a:xfrm>
              <a:off x="775880" y="1411179"/>
              <a:ext cx="1253548" cy="184666"/>
            </a:xfrm>
            <a:prstGeom prst="rect">
              <a:avLst/>
            </a:prstGeom>
            <a:noFill/>
          </p:spPr>
          <p:txBody>
            <a:bodyPr wrap="none" lIns="0" tIns="0" rIns="0" bIns="0" rtlCol="0">
              <a:spAutoFit/>
            </a:bodyPr>
            <a:lstStyle/>
            <a:p>
              <a:pPr>
                <a:lnSpc>
                  <a:spcPct val="100000"/>
                </a:lnSpc>
                <a:spcBef>
                  <a:spcPts val="1200"/>
                </a:spcBef>
                <a:buSzPct val="100000"/>
              </a:pPr>
              <a:r>
                <a:rPr lang="en-GB" sz="1200"/>
                <a:t>Operation Centers</a:t>
              </a:r>
            </a:p>
          </p:txBody>
        </p:sp>
        <p:sp>
          <p:nvSpPr>
            <p:cNvPr id="5" name="Square">
              <a:extLst>
                <a:ext uri="{FF2B5EF4-FFF2-40B4-BE49-F238E27FC236}">
                  <a16:creationId xmlns:a16="http://schemas.microsoft.com/office/drawing/2014/main" id="{D65B3C0B-DDD8-7186-2196-3DAD0FF669CD}"/>
                </a:ext>
              </a:extLst>
            </p:cNvPr>
            <p:cNvSpPr>
              <a:spLocks noChangeAspect="1"/>
            </p:cNvSpPr>
            <p:nvPr/>
          </p:nvSpPr>
          <p:spPr bwMode="auto">
            <a:xfrm>
              <a:off x="505022" y="1130730"/>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Square">
              <a:extLst>
                <a:ext uri="{FF2B5EF4-FFF2-40B4-BE49-F238E27FC236}">
                  <a16:creationId xmlns:a16="http://schemas.microsoft.com/office/drawing/2014/main" id="{A29C18DB-C7C0-DD54-334F-DF174418DD11}"/>
                </a:ext>
              </a:extLst>
            </p:cNvPr>
            <p:cNvSpPr>
              <a:spLocks noChangeAspect="1"/>
            </p:cNvSpPr>
            <p:nvPr/>
          </p:nvSpPr>
          <p:spPr bwMode="auto">
            <a:xfrm>
              <a:off x="505022" y="1464413"/>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39149D07-F413-2967-7545-501A2EABD7C3}"/>
                </a:ext>
              </a:extLst>
            </p:cNvPr>
            <p:cNvSpPr txBox="1"/>
            <p:nvPr/>
          </p:nvSpPr>
          <p:spPr>
            <a:xfrm>
              <a:off x="775880" y="1102421"/>
              <a:ext cx="2122825" cy="184666"/>
            </a:xfrm>
            <a:prstGeom prst="rect">
              <a:avLst/>
            </a:prstGeom>
            <a:noFill/>
          </p:spPr>
          <p:txBody>
            <a:bodyPr wrap="none" lIns="0" tIns="0" rIns="0" bIns="0" rtlCol="0">
              <a:spAutoFit/>
            </a:bodyPr>
            <a:lstStyle/>
            <a:p>
              <a:pPr>
                <a:lnSpc>
                  <a:spcPct val="100000"/>
                </a:lnSpc>
                <a:spcBef>
                  <a:spcPts val="1200"/>
                </a:spcBef>
                <a:buSzPct val="100000"/>
              </a:pPr>
              <a:r>
                <a:rPr lang="en-GB" sz="1200"/>
                <a:t>Main Offices &amp; Innovation Labs</a:t>
              </a:r>
            </a:p>
          </p:txBody>
        </p:sp>
      </p:grpSp>
      <p:sp>
        <p:nvSpPr>
          <p:cNvPr id="8" name="TextBox 7">
            <a:hlinkClick r:id="rId2"/>
            <a:extLst>
              <a:ext uri="{FF2B5EF4-FFF2-40B4-BE49-F238E27FC236}">
                <a16:creationId xmlns:a16="http://schemas.microsoft.com/office/drawing/2014/main" id="{7FE544F8-0AB0-A9E3-AAFA-5D86E0DA5846}"/>
              </a:ext>
            </a:extLst>
          </p:cNvPr>
          <p:cNvSpPr txBox="1"/>
          <p:nvPr userDrawn="1"/>
        </p:nvSpPr>
        <p:spPr>
          <a:xfrm>
            <a:off x="509427" y="1967202"/>
            <a:ext cx="2479130" cy="332156"/>
          </a:xfrm>
          <a:prstGeom prst="rect">
            <a:avLst/>
          </a:prstGeom>
          <a:noFill/>
        </p:spPr>
        <p:txBody>
          <a:bodyPr wrap="square" lIns="0" tIns="0" rIns="0" bIns="0" rtlCol="0">
            <a:noAutofit/>
          </a:bodyPr>
          <a:lstStyle/>
          <a:p>
            <a:pPr>
              <a:lnSpc>
                <a:spcPct val="100000"/>
              </a:lnSpc>
              <a:spcBef>
                <a:spcPts val="1200"/>
              </a:spcBef>
              <a:buSzPct val="100000"/>
            </a:pPr>
            <a:r>
              <a:rPr lang="en-US" sz="1050" i="0"/>
              <a:t>*To see a list of all offices, visit </a:t>
            </a:r>
            <a:r>
              <a:rPr lang="en-US" sz="1050" b="1" i="0" u="sng"/>
              <a:t>ust.com</a:t>
            </a:r>
          </a:p>
        </p:txBody>
      </p:sp>
      <p:sp>
        <p:nvSpPr>
          <p:cNvPr id="9" name="Rectangle 8">
            <a:extLst>
              <a:ext uri="{FF2B5EF4-FFF2-40B4-BE49-F238E27FC236}">
                <a16:creationId xmlns:a16="http://schemas.microsoft.com/office/drawing/2014/main" id="{0E0942C8-B6C7-E3D4-6468-7C79CCCAEECC}"/>
              </a:ext>
            </a:extLst>
          </p:cNvPr>
          <p:cNvSpPr>
            <a:spLocks/>
          </p:cNvSpPr>
          <p:nvPr userDrawn="1"/>
        </p:nvSpPr>
        <p:spPr>
          <a:xfrm>
            <a:off x="377878" y="4572000"/>
            <a:ext cx="2009722" cy="1369984"/>
          </a:xfrm>
          <a:prstGeom prst="rect">
            <a:avLst/>
          </a:prstGeom>
          <a:noFill/>
        </p:spPr>
        <p:txBody>
          <a:bodyPr wrap="square" lIns="91440" tIns="45720" rIns="91440" bIns="45720" anchor="ctr">
            <a:noAutofit/>
          </a:bodyPr>
          <a:lstStyle/>
          <a:p>
            <a:pPr fontAlgn="base">
              <a:spcAft>
                <a:spcPts val="600"/>
              </a:spcAft>
              <a:defRPr/>
            </a:pPr>
            <a:r>
              <a:rPr kumimoji="0" lang="en-IN" sz="1100" b="0" i="0" u="none" strike="noStrike" kern="1200" cap="none" spc="0" normalizeH="0" baseline="0" noProof="0" dirty="0">
                <a:ln>
                  <a:noFill/>
                </a:ln>
                <a:solidFill>
                  <a:schemeClr val="accent1"/>
                </a:solidFill>
                <a:effectLst/>
                <a:uLnTx/>
                <a:uFillTx/>
                <a:latin typeface="Arial"/>
                <a:cs typeface="Arial"/>
              </a:rPr>
              <a:t>50% of our global footprint is </a:t>
            </a:r>
            <a:r>
              <a:rPr lang="en-IN" sz="1100" dirty="0">
                <a:solidFill>
                  <a:schemeClr val="accent1"/>
                </a:solidFill>
                <a:latin typeface="Arial"/>
                <a:cs typeface="Arial"/>
              </a:rPr>
              <a:t>ISO 14001</a:t>
            </a:r>
            <a:r>
              <a:rPr kumimoji="0" lang="en-IN" sz="1100" b="0" i="0" u="none" strike="noStrike" kern="1200" cap="none" spc="0" normalizeH="0" baseline="0" noProof="0" dirty="0">
                <a:ln>
                  <a:noFill/>
                </a:ln>
                <a:solidFill>
                  <a:schemeClr val="accent1"/>
                </a:solidFill>
                <a:effectLst/>
                <a:uLnTx/>
                <a:uFillTx/>
                <a:latin typeface="Arial"/>
                <a:cs typeface="Arial"/>
              </a:rPr>
              <a:t> </a:t>
            </a:r>
            <a:endParaRPr lang="en-IN" sz="1100" dirty="0">
              <a:solidFill>
                <a:schemeClr val="accent1"/>
              </a:solidFill>
              <a:latin typeface="Arial"/>
              <a:cs typeface="Arial"/>
            </a:endParaRPr>
          </a:p>
          <a:p>
            <a:pPr>
              <a:spcAft>
                <a:spcPts val="600"/>
              </a:spcAft>
              <a:defRPr/>
            </a:pPr>
            <a:r>
              <a:rPr kumimoji="0" lang="en-IN" sz="1100" b="0" i="0" u="none" strike="noStrike" kern="1200" cap="none" spc="0" normalizeH="0" baseline="0" noProof="0" dirty="0">
                <a:ln>
                  <a:noFill/>
                </a:ln>
                <a:solidFill>
                  <a:schemeClr val="accent1"/>
                </a:solidFill>
                <a:effectLst/>
                <a:uLnTx/>
                <a:uFillTx/>
                <a:latin typeface="Arial"/>
                <a:cs typeface="Arial"/>
              </a:rPr>
              <a:t>(Environmental Management System) </a:t>
            </a:r>
            <a:r>
              <a:rPr lang="en-IN" sz="1100" dirty="0">
                <a:solidFill>
                  <a:schemeClr val="accent1"/>
                </a:solidFill>
                <a:latin typeface="Arial"/>
                <a:cs typeface="Arial"/>
              </a:rPr>
              <a:t>Certified</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IN" sz="1100" b="0" i="0" u="none" strike="noStrike" kern="1200" cap="none" spc="0" normalizeH="0" baseline="0" noProof="0" dirty="0">
                <a:ln>
                  <a:noFill/>
                </a:ln>
                <a:solidFill>
                  <a:schemeClr val="accent1"/>
                </a:solidFill>
                <a:effectLst/>
                <a:uLnTx/>
                <a:uFillTx/>
                <a:latin typeface="Arial" panose="020B0604020202020204" pitchFamily="34" charset="0"/>
                <a:ea typeface="+mn-ea"/>
                <a:cs typeface="+mn-cs"/>
              </a:rPr>
              <a:t>40% of our global footprint is LEEDS Gold Certified</a:t>
            </a:r>
            <a:r>
              <a:rPr kumimoji="0" lang="en-US" sz="1100" b="0" i="0" u="none" strike="noStrike" kern="1200" cap="none" spc="0" normalizeH="0" baseline="0" noProof="0" dirty="0">
                <a:ln>
                  <a:noFill/>
                </a:ln>
                <a:solidFill>
                  <a:schemeClr val="accent1"/>
                </a:solidFill>
                <a:effectLst/>
                <a:uLnTx/>
                <a:uFillTx/>
                <a:latin typeface="Arial" panose="020B0604020202020204" pitchFamily="34" charset="0"/>
                <a:ea typeface="+mn-ea"/>
                <a:cs typeface="+mn-cs"/>
              </a:rPr>
              <a:t>​</a:t>
            </a:r>
            <a:r>
              <a:rPr kumimoji="0" lang="en-US" sz="1100" b="0" i="0" u="none" strike="noStrike" kern="1200" cap="none" spc="0" normalizeH="0" baseline="0" noProof="0" dirty="0">
                <a:ln>
                  <a:noFill/>
                </a:ln>
                <a:solidFill>
                  <a:schemeClr val="accent1"/>
                </a:solidFill>
                <a:effectLst/>
                <a:uLnTx/>
                <a:uFillTx/>
                <a:latin typeface="Arial"/>
                <a:cs typeface="Arial"/>
              </a:rPr>
              <a:t>​</a:t>
            </a:r>
            <a:endParaRPr lang="en-US" sz="1600" dirty="0">
              <a:solidFill>
                <a:schemeClr val="accent1"/>
              </a:solidFill>
            </a:endParaRPr>
          </a:p>
        </p:txBody>
      </p:sp>
      <p:grpSp>
        <p:nvGrpSpPr>
          <p:cNvPr id="11" name="Group 10">
            <a:extLst>
              <a:ext uri="{FF2B5EF4-FFF2-40B4-BE49-F238E27FC236}">
                <a16:creationId xmlns:a16="http://schemas.microsoft.com/office/drawing/2014/main" id="{7A7A908A-A363-79EF-0E5D-368222F22582}"/>
              </a:ext>
            </a:extLst>
          </p:cNvPr>
          <p:cNvGrpSpPr/>
          <p:nvPr userDrawn="1"/>
        </p:nvGrpSpPr>
        <p:grpSpPr>
          <a:xfrm>
            <a:off x="2695526" y="948792"/>
            <a:ext cx="9131130" cy="5317867"/>
            <a:chOff x="2581226" y="1253592"/>
            <a:chExt cx="9131130" cy="5317867"/>
          </a:xfrm>
        </p:grpSpPr>
        <p:sp>
          <p:nvSpPr>
            <p:cNvPr id="12" name="World">
              <a:extLst>
                <a:ext uri="{FF2B5EF4-FFF2-40B4-BE49-F238E27FC236}">
                  <a16:creationId xmlns:a16="http://schemas.microsoft.com/office/drawing/2014/main" id="{5EF0BD37-40E0-DC36-AA43-B22256D96318}"/>
                </a:ext>
              </a:extLst>
            </p:cNvPr>
            <p:cNvSpPr>
              <a:spLocks noChangeAspect="1" noEditPoints="1"/>
            </p:cNvSpPr>
            <p:nvPr/>
          </p:nvSpPr>
          <p:spPr bwMode="auto">
            <a:xfrm>
              <a:off x="3510188" y="1253592"/>
              <a:ext cx="8202168" cy="4251960"/>
            </a:xfrm>
            <a:custGeom>
              <a:avLst/>
              <a:gdLst>
                <a:gd name="T0" fmla="*/ 7449 w 8611"/>
                <a:gd name="T1" fmla="*/ 1277 h 4463"/>
                <a:gd name="T2" fmla="*/ 6996 w 8611"/>
                <a:gd name="T3" fmla="*/ 2869 h 4463"/>
                <a:gd name="T4" fmla="*/ 6945 w 8611"/>
                <a:gd name="T5" fmla="*/ 3360 h 4463"/>
                <a:gd name="T6" fmla="*/ 7246 w 8611"/>
                <a:gd name="T7" fmla="*/ 3672 h 4463"/>
                <a:gd name="T8" fmla="*/ 7447 w 8611"/>
                <a:gd name="T9" fmla="*/ 3150 h 4463"/>
                <a:gd name="T10" fmla="*/ 6989 w 8611"/>
                <a:gd name="T11" fmla="*/ 2545 h 4463"/>
                <a:gd name="T12" fmla="*/ 6997 w 8611"/>
                <a:gd name="T13" fmla="*/ 2386 h 4463"/>
                <a:gd name="T14" fmla="*/ 8358 w 8611"/>
                <a:gd name="T15" fmla="*/ 3894 h 4463"/>
                <a:gd name="T16" fmla="*/ 7529 w 8611"/>
                <a:gd name="T17" fmla="*/ 3121 h 4463"/>
                <a:gd name="T18" fmla="*/ 7859 w 8611"/>
                <a:gd name="T19" fmla="*/ 432 h 4463"/>
                <a:gd name="T20" fmla="*/ 6732 w 8611"/>
                <a:gd name="T21" fmla="*/ 0 h 4463"/>
                <a:gd name="T22" fmla="*/ 5643 w 8611"/>
                <a:gd name="T23" fmla="*/ 489 h 4463"/>
                <a:gd name="T24" fmla="*/ 4919 w 8611"/>
                <a:gd name="T25" fmla="*/ 675 h 4463"/>
                <a:gd name="T26" fmla="*/ 4128 w 8611"/>
                <a:gd name="T27" fmla="*/ 1077 h 4463"/>
                <a:gd name="T28" fmla="*/ 4567 w 8611"/>
                <a:gd name="T29" fmla="*/ 714 h 4463"/>
                <a:gd name="T30" fmla="*/ 4468 w 8611"/>
                <a:gd name="T31" fmla="*/ 1236 h 4463"/>
                <a:gd name="T32" fmla="*/ 3784 w 8611"/>
                <a:gd name="T33" fmla="*/ 1867 h 4463"/>
                <a:gd name="T34" fmla="*/ 4307 w 8611"/>
                <a:gd name="T35" fmla="*/ 1650 h 4463"/>
                <a:gd name="T36" fmla="*/ 4649 w 8611"/>
                <a:gd name="T37" fmla="*/ 1844 h 4463"/>
                <a:gd name="T38" fmla="*/ 4283 w 8611"/>
                <a:gd name="T39" fmla="*/ 1920 h 4463"/>
                <a:gd name="T40" fmla="*/ 4212 w 8611"/>
                <a:gd name="T41" fmla="*/ 2695 h 4463"/>
                <a:gd name="T42" fmla="*/ 4439 w 8611"/>
                <a:gd name="T43" fmla="*/ 3737 h 4463"/>
                <a:gd name="T44" fmla="*/ 4992 w 8611"/>
                <a:gd name="T45" fmla="*/ 2911 h 4463"/>
                <a:gd name="T46" fmla="*/ 4875 w 8611"/>
                <a:gd name="T47" fmla="*/ 2277 h 4463"/>
                <a:gd name="T48" fmla="*/ 5263 w 8611"/>
                <a:gd name="T49" fmla="*/ 2068 h 4463"/>
                <a:gd name="T50" fmla="*/ 5779 w 8611"/>
                <a:gd name="T51" fmla="*/ 2505 h 4463"/>
                <a:gd name="T52" fmla="*/ 6218 w 8611"/>
                <a:gd name="T53" fmla="*/ 2289 h 4463"/>
                <a:gd name="T54" fmla="*/ 6583 w 8611"/>
                <a:gd name="T55" fmla="*/ 2651 h 4463"/>
                <a:gd name="T56" fmla="*/ 6749 w 8611"/>
                <a:gd name="T57" fmla="*/ 2316 h 4463"/>
                <a:gd name="T58" fmla="*/ 7091 w 8611"/>
                <a:gd name="T59" fmla="*/ 1918 h 4463"/>
                <a:gd name="T60" fmla="*/ 7450 w 8611"/>
                <a:gd name="T61" fmla="*/ 1021 h 4463"/>
                <a:gd name="T62" fmla="*/ 7799 w 8611"/>
                <a:gd name="T63" fmla="*/ 1162 h 4463"/>
                <a:gd name="T64" fmla="*/ 8431 w 8611"/>
                <a:gd name="T65" fmla="*/ 699 h 4463"/>
                <a:gd name="T66" fmla="*/ 7254 w 8611"/>
                <a:gd name="T67" fmla="*/ 1916 h 4463"/>
                <a:gd name="T68" fmla="*/ 7254 w 8611"/>
                <a:gd name="T69" fmla="*/ 1916 h 4463"/>
                <a:gd name="T70" fmla="*/ 7541 w 8611"/>
                <a:gd name="T71" fmla="*/ 3946 h 4463"/>
                <a:gd name="T72" fmla="*/ 5208 w 8611"/>
                <a:gd name="T73" fmla="*/ 3193 h 4463"/>
                <a:gd name="T74" fmla="*/ 2242 w 8611"/>
                <a:gd name="T75" fmla="*/ 2576 h 4463"/>
                <a:gd name="T76" fmla="*/ 2373 w 8611"/>
                <a:gd name="T77" fmla="*/ 4463 h 4463"/>
                <a:gd name="T78" fmla="*/ 2975 w 8611"/>
                <a:gd name="T79" fmla="*/ 2956 h 4463"/>
                <a:gd name="T80" fmla="*/ 2114 w 8611"/>
                <a:gd name="T81" fmla="*/ 811 h 4463"/>
                <a:gd name="T82" fmla="*/ 2633 w 8611"/>
                <a:gd name="T83" fmla="*/ 128 h 4463"/>
                <a:gd name="T84" fmla="*/ 3050 w 8611"/>
                <a:gd name="T85" fmla="*/ 531 h 4463"/>
                <a:gd name="T86" fmla="*/ 3901 w 8611"/>
                <a:gd name="T87" fmla="*/ 1399 h 4463"/>
                <a:gd name="T88" fmla="*/ 3761 w 8611"/>
                <a:gd name="T89" fmla="*/ 1173 h 4463"/>
                <a:gd name="T90" fmla="*/ 6870 w 8611"/>
                <a:gd name="T91" fmla="*/ 2711 h 4463"/>
                <a:gd name="T92" fmla="*/ 6870 w 8611"/>
                <a:gd name="T93" fmla="*/ 2932 h 4463"/>
                <a:gd name="T94" fmla="*/ 1714 w 8611"/>
                <a:gd name="T95" fmla="*/ 2085 h 4463"/>
                <a:gd name="T96" fmla="*/ 2611 w 8611"/>
                <a:gd name="T97" fmla="*/ 1404 h 4463"/>
                <a:gd name="T98" fmla="*/ 2171 w 8611"/>
                <a:gd name="T99" fmla="*/ 883 h 4463"/>
                <a:gd name="T100" fmla="*/ 2362 w 8611"/>
                <a:gd name="T101" fmla="*/ 841 h 4463"/>
                <a:gd name="T102" fmla="*/ 1050 w 8611"/>
                <a:gd name="T103" fmla="*/ 396 h 4463"/>
                <a:gd name="T104" fmla="*/ 380 w 8611"/>
                <a:gd name="T105" fmla="*/ 1112 h 4463"/>
                <a:gd name="T106" fmla="*/ 1651 w 8611"/>
                <a:gd name="T107" fmla="*/ 2481 h 4463"/>
                <a:gd name="T108" fmla="*/ 6560 w 8611"/>
                <a:gd name="T109" fmla="*/ 2743 h 4463"/>
                <a:gd name="T110" fmla="*/ 6523 w 8611"/>
                <a:gd name="T111" fmla="*/ 2780 h 4463"/>
                <a:gd name="T112" fmla="*/ 6579 w 8611"/>
                <a:gd name="T113" fmla="*/ 2979 h 4463"/>
                <a:gd name="T114" fmla="*/ 5948 w 8611"/>
                <a:gd name="T115" fmla="*/ 2706 h 4463"/>
                <a:gd name="T116" fmla="*/ 3654 w 8611"/>
                <a:gd name="T117" fmla="*/ 811 h 4463"/>
                <a:gd name="T118" fmla="*/ 3654 w 8611"/>
                <a:gd name="T119" fmla="*/ 811 h 4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11" h="4463">
                  <a:moveTo>
                    <a:pt x="7449" y="1700"/>
                  </a:moveTo>
                  <a:lnTo>
                    <a:pt x="7449" y="1700"/>
                  </a:lnTo>
                  <a:lnTo>
                    <a:pt x="7510" y="1700"/>
                  </a:lnTo>
                  <a:lnTo>
                    <a:pt x="7510" y="1277"/>
                  </a:lnTo>
                  <a:lnTo>
                    <a:pt x="7449" y="1277"/>
                  </a:lnTo>
                  <a:lnTo>
                    <a:pt x="7449" y="1700"/>
                  </a:lnTo>
                  <a:close/>
                  <a:moveTo>
                    <a:pt x="6916" y="2980"/>
                  </a:moveTo>
                  <a:lnTo>
                    <a:pt x="6916" y="2980"/>
                  </a:lnTo>
                  <a:lnTo>
                    <a:pt x="6996" y="2980"/>
                  </a:lnTo>
                  <a:lnTo>
                    <a:pt x="6996" y="2869"/>
                  </a:lnTo>
                  <a:lnTo>
                    <a:pt x="6916" y="2869"/>
                  </a:lnTo>
                  <a:lnTo>
                    <a:pt x="6916" y="2980"/>
                  </a:lnTo>
                  <a:close/>
                  <a:moveTo>
                    <a:pt x="7155" y="3150"/>
                  </a:moveTo>
                  <a:lnTo>
                    <a:pt x="7155" y="3150"/>
                  </a:lnTo>
                  <a:lnTo>
                    <a:pt x="6945" y="3360"/>
                  </a:lnTo>
                  <a:lnTo>
                    <a:pt x="6803" y="3360"/>
                  </a:lnTo>
                  <a:lnTo>
                    <a:pt x="6803" y="3741"/>
                  </a:lnTo>
                  <a:lnTo>
                    <a:pt x="7014" y="3741"/>
                  </a:lnTo>
                  <a:lnTo>
                    <a:pt x="7083" y="3672"/>
                  </a:lnTo>
                  <a:lnTo>
                    <a:pt x="7246" y="3672"/>
                  </a:lnTo>
                  <a:lnTo>
                    <a:pt x="7428" y="3854"/>
                  </a:lnTo>
                  <a:lnTo>
                    <a:pt x="7578" y="3854"/>
                  </a:lnTo>
                  <a:lnTo>
                    <a:pt x="7751" y="3682"/>
                  </a:lnTo>
                  <a:lnTo>
                    <a:pt x="7751" y="3453"/>
                  </a:lnTo>
                  <a:lnTo>
                    <a:pt x="7447" y="3150"/>
                  </a:lnTo>
                  <a:lnTo>
                    <a:pt x="7155" y="3150"/>
                  </a:lnTo>
                  <a:close/>
                  <a:moveTo>
                    <a:pt x="6938" y="2386"/>
                  </a:moveTo>
                  <a:lnTo>
                    <a:pt x="6938" y="2386"/>
                  </a:lnTo>
                  <a:lnTo>
                    <a:pt x="6938" y="2494"/>
                  </a:lnTo>
                  <a:lnTo>
                    <a:pt x="6989" y="2545"/>
                  </a:lnTo>
                  <a:lnTo>
                    <a:pt x="6989" y="2707"/>
                  </a:lnTo>
                  <a:lnTo>
                    <a:pt x="7091" y="2707"/>
                  </a:lnTo>
                  <a:lnTo>
                    <a:pt x="7091" y="2566"/>
                  </a:lnTo>
                  <a:lnTo>
                    <a:pt x="6997" y="2472"/>
                  </a:lnTo>
                  <a:lnTo>
                    <a:pt x="6997" y="2386"/>
                  </a:lnTo>
                  <a:lnTo>
                    <a:pt x="6938" y="2386"/>
                  </a:lnTo>
                  <a:close/>
                  <a:moveTo>
                    <a:pt x="8059" y="4075"/>
                  </a:moveTo>
                  <a:lnTo>
                    <a:pt x="8059" y="4075"/>
                  </a:lnTo>
                  <a:lnTo>
                    <a:pt x="8118" y="4134"/>
                  </a:lnTo>
                  <a:lnTo>
                    <a:pt x="8358" y="3894"/>
                  </a:lnTo>
                  <a:lnTo>
                    <a:pt x="8299" y="3835"/>
                  </a:lnTo>
                  <a:lnTo>
                    <a:pt x="8059" y="4075"/>
                  </a:lnTo>
                  <a:close/>
                  <a:moveTo>
                    <a:pt x="7322" y="2914"/>
                  </a:moveTo>
                  <a:lnTo>
                    <a:pt x="7322" y="2914"/>
                  </a:lnTo>
                  <a:lnTo>
                    <a:pt x="7529" y="3121"/>
                  </a:lnTo>
                  <a:lnTo>
                    <a:pt x="7598" y="3053"/>
                  </a:lnTo>
                  <a:lnTo>
                    <a:pt x="7390" y="2845"/>
                  </a:lnTo>
                  <a:lnTo>
                    <a:pt x="7322" y="2914"/>
                  </a:lnTo>
                  <a:close/>
                  <a:moveTo>
                    <a:pt x="7859" y="432"/>
                  </a:moveTo>
                  <a:lnTo>
                    <a:pt x="7859" y="432"/>
                  </a:lnTo>
                  <a:lnTo>
                    <a:pt x="7690" y="263"/>
                  </a:lnTo>
                  <a:lnTo>
                    <a:pt x="7189" y="263"/>
                  </a:lnTo>
                  <a:lnTo>
                    <a:pt x="7117" y="191"/>
                  </a:lnTo>
                  <a:lnTo>
                    <a:pt x="6732" y="191"/>
                  </a:lnTo>
                  <a:lnTo>
                    <a:pt x="6732" y="0"/>
                  </a:lnTo>
                  <a:lnTo>
                    <a:pt x="6062" y="0"/>
                  </a:lnTo>
                  <a:lnTo>
                    <a:pt x="5852" y="209"/>
                  </a:lnTo>
                  <a:lnTo>
                    <a:pt x="5697" y="209"/>
                  </a:lnTo>
                  <a:lnTo>
                    <a:pt x="5643" y="262"/>
                  </a:lnTo>
                  <a:lnTo>
                    <a:pt x="5643" y="489"/>
                  </a:lnTo>
                  <a:lnTo>
                    <a:pt x="5243" y="489"/>
                  </a:lnTo>
                  <a:lnTo>
                    <a:pt x="4953" y="779"/>
                  </a:lnTo>
                  <a:lnTo>
                    <a:pt x="4867" y="779"/>
                  </a:lnTo>
                  <a:lnTo>
                    <a:pt x="4865" y="675"/>
                  </a:lnTo>
                  <a:lnTo>
                    <a:pt x="4919" y="675"/>
                  </a:lnTo>
                  <a:lnTo>
                    <a:pt x="5004" y="590"/>
                  </a:lnTo>
                  <a:lnTo>
                    <a:pt x="4777" y="363"/>
                  </a:lnTo>
                  <a:lnTo>
                    <a:pt x="4578" y="363"/>
                  </a:lnTo>
                  <a:lnTo>
                    <a:pt x="4128" y="813"/>
                  </a:lnTo>
                  <a:lnTo>
                    <a:pt x="4128" y="1077"/>
                  </a:lnTo>
                  <a:lnTo>
                    <a:pt x="4216" y="1077"/>
                  </a:lnTo>
                  <a:lnTo>
                    <a:pt x="4341" y="1201"/>
                  </a:lnTo>
                  <a:lnTo>
                    <a:pt x="4434" y="1108"/>
                  </a:lnTo>
                  <a:lnTo>
                    <a:pt x="4434" y="848"/>
                  </a:lnTo>
                  <a:lnTo>
                    <a:pt x="4567" y="714"/>
                  </a:lnTo>
                  <a:lnTo>
                    <a:pt x="4599" y="745"/>
                  </a:lnTo>
                  <a:lnTo>
                    <a:pt x="4494" y="849"/>
                  </a:lnTo>
                  <a:lnTo>
                    <a:pt x="4494" y="1009"/>
                  </a:lnTo>
                  <a:lnTo>
                    <a:pt x="4695" y="1009"/>
                  </a:lnTo>
                  <a:lnTo>
                    <a:pt x="4468" y="1236"/>
                  </a:lnTo>
                  <a:lnTo>
                    <a:pt x="4208" y="1237"/>
                  </a:lnTo>
                  <a:lnTo>
                    <a:pt x="3961" y="1484"/>
                  </a:lnTo>
                  <a:lnTo>
                    <a:pt x="3961" y="1645"/>
                  </a:lnTo>
                  <a:lnTo>
                    <a:pt x="3784" y="1645"/>
                  </a:lnTo>
                  <a:lnTo>
                    <a:pt x="3784" y="1867"/>
                  </a:lnTo>
                  <a:lnTo>
                    <a:pt x="3946" y="1868"/>
                  </a:lnTo>
                  <a:lnTo>
                    <a:pt x="4188" y="1625"/>
                  </a:lnTo>
                  <a:lnTo>
                    <a:pt x="4377" y="1813"/>
                  </a:lnTo>
                  <a:lnTo>
                    <a:pt x="4424" y="1767"/>
                  </a:lnTo>
                  <a:lnTo>
                    <a:pt x="4307" y="1650"/>
                  </a:lnTo>
                  <a:lnTo>
                    <a:pt x="4307" y="1580"/>
                  </a:lnTo>
                  <a:lnTo>
                    <a:pt x="4476" y="1749"/>
                  </a:lnTo>
                  <a:lnTo>
                    <a:pt x="4476" y="1788"/>
                  </a:lnTo>
                  <a:lnTo>
                    <a:pt x="4532" y="1844"/>
                  </a:lnTo>
                  <a:lnTo>
                    <a:pt x="4649" y="1844"/>
                  </a:lnTo>
                  <a:lnTo>
                    <a:pt x="4727" y="1922"/>
                  </a:lnTo>
                  <a:lnTo>
                    <a:pt x="4864" y="1922"/>
                  </a:lnTo>
                  <a:lnTo>
                    <a:pt x="4864" y="2062"/>
                  </a:lnTo>
                  <a:lnTo>
                    <a:pt x="4425" y="2062"/>
                  </a:lnTo>
                  <a:lnTo>
                    <a:pt x="4283" y="1920"/>
                  </a:lnTo>
                  <a:lnTo>
                    <a:pt x="3886" y="1920"/>
                  </a:lnTo>
                  <a:lnTo>
                    <a:pt x="3577" y="2229"/>
                  </a:lnTo>
                  <a:lnTo>
                    <a:pt x="3577" y="2540"/>
                  </a:lnTo>
                  <a:lnTo>
                    <a:pt x="3732" y="2695"/>
                  </a:lnTo>
                  <a:lnTo>
                    <a:pt x="4212" y="2695"/>
                  </a:lnTo>
                  <a:lnTo>
                    <a:pt x="4212" y="2859"/>
                  </a:lnTo>
                  <a:lnTo>
                    <a:pt x="4315" y="2961"/>
                  </a:lnTo>
                  <a:lnTo>
                    <a:pt x="4315" y="3459"/>
                  </a:lnTo>
                  <a:lnTo>
                    <a:pt x="4439" y="3583"/>
                  </a:lnTo>
                  <a:lnTo>
                    <a:pt x="4439" y="3737"/>
                  </a:lnTo>
                  <a:lnTo>
                    <a:pt x="4552" y="3737"/>
                  </a:lnTo>
                  <a:lnTo>
                    <a:pt x="4795" y="3494"/>
                  </a:lnTo>
                  <a:lnTo>
                    <a:pt x="4795" y="3425"/>
                  </a:lnTo>
                  <a:lnTo>
                    <a:pt x="4992" y="3228"/>
                  </a:lnTo>
                  <a:lnTo>
                    <a:pt x="4992" y="2911"/>
                  </a:lnTo>
                  <a:lnTo>
                    <a:pt x="5215" y="2687"/>
                  </a:lnTo>
                  <a:lnTo>
                    <a:pt x="5215" y="2591"/>
                  </a:lnTo>
                  <a:lnTo>
                    <a:pt x="5101" y="2591"/>
                  </a:lnTo>
                  <a:lnTo>
                    <a:pt x="4831" y="2321"/>
                  </a:lnTo>
                  <a:lnTo>
                    <a:pt x="4875" y="2277"/>
                  </a:lnTo>
                  <a:lnTo>
                    <a:pt x="5112" y="2514"/>
                  </a:lnTo>
                  <a:lnTo>
                    <a:pt x="5267" y="2514"/>
                  </a:lnTo>
                  <a:lnTo>
                    <a:pt x="5461" y="2320"/>
                  </a:lnTo>
                  <a:lnTo>
                    <a:pt x="5237" y="2094"/>
                  </a:lnTo>
                  <a:lnTo>
                    <a:pt x="5263" y="2068"/>
                  </a:lnTo>
                  <a:lnTo>
                    <a:pt x="5395" y="2200"/>
                  </a:lnTo>
                  <a:lnTo>
                    <a:pt x="5600" y="2200"/>
                  </a:lnTo>
                  <a:lnTo>
                    <a:pt x="5715" y="2314"/>
                  </a:lnTo>
                  <a:lnTo>
                    <a:pt x="5779" y="2314"/>
                  </a:lnTo>
                  <a:lnTo>
                    <a:pt x="5779" y="2505"/>
                  </a:lnTo>
                  <a:lnTo>
                    <a:pt x="5907" y="2632"/>
                  </a:lnTo>
                  <a:lnTo>
                    <a:pt x="5963" y="2575"/>
                  </a:lnTo>
                  <a:lnTo>
                    <a:pt x="5963" y="2445"/>
                  </a:lnTo>
                  <a:lnTo>
                    <a:pt x="6162" y="2289"/>
                  </a:lnTo>
                  <a:lnTo>
                    <a:pt x="6218" y="2289"/>
                  </a:lnTo>
                  <a:lnTo>
                    <a:pt x="6307" y="2378"/>
                  </a:lnTo>
                  <a:cubicBezTo>
                    <a:pt x="6307" y="2378"/>
                    <a:pt x="6300" y="2447"/>
                    <a:pt x="6307" y="2447"/>
                  </a:cubicBezTo>
                  <a:lnTo>
                    <a:pt x="6379" y="2447"/>
                  </a:lnTo>
                  <a:lnTo>
                    <a:pt x="6579" y="2647"/>
                  </a:lnTo>
                  <a:lnTo>
                    <a:pt x="6583" y="2651"/>
                  </a:lnTo>
                  <a:lnTo>
                    <a:pt x="6669" y="2564"/>
                  </a:lnTo>
                  <a:lnTo>
                    <a:pt x="6669" y="2478"/>
                  </a:lnTo>
                  <a:lnTo>
                    <a:pt x="6567" y="2376"/>
                  </a:lnTo>
                  <a:lnTo>
                    <a:pt x="6628" y="2316"/>
                  </a:lnTo>
                  <a:lnTo>
                    <a:pt x="6749" y="2316"/>
                  </a:lnTo>
                  <a:lnTo>
                    <a:pt x="6965" y="2099"/>
                  </a:lnTo>
                  <a:lnTo>
                    <a:pt x="6965" y="1959"/>
                  </a:lnTo>
                  <a:lnTo>
                    <a:pt x="6863" y="1857"/>
                  </a:lnTo>
                  <a:lnTo>
                    <a:pt x="6947" y="1774"/>
                  </a:lnTo>
                  <a:lnTo>
                    <a:pt x="7091" y="1918"/>
                  </a:lnTo>
                  <a:lnTo>
                    <a:pt x="7153" y="1918"/>
                  </a:lnTo>
                  <a:lnTo>
                    <a:pt x="7153" y="1799"/>
                  </a:lnTo>
                  <a:lnTo>
                    <a:pt x="7371" y="1582"/>
                  </a:lnTo>
                  <a:lnTo>
                    <a:pt x="7371" y="1100"/>
                  </a:lnTo>
                  <a:lnTo>
                    <a:pt x="7450" y="1021"/>
                  </a:lnTo>
                  <a:lnTo>
                    <a:pt x="7770" y="1021"/>
                  </a:lnTo>
                  <a:lnTo>
                    <a:pt x="7883" y="908"/>
                  </a:lnTo>
                  <a:lnTo>
                    <a:pt x="8002" y="908"/>
                  </a:lnTo>
                  <a:lnTo>
                    <a:pt x="8002" y="958"/>
                  </a:lnTo>
                  <a:lnTo>
                    <a:pt x="7799" y="1162"/>
                  </a:lnTo>
                  <a:lnTo>
                    <a:pt x="7799" y="1388"/>
                  </a:lnTo>
                  <a:lnTo>
                    <a:pt x="7842" y="1388"/>
                  </a:lnTo>
                  <a:lnTo>
                    <a:pt x="7985" y="1244"/>
                  </a:lnTo>
                  <a:lnTo>
                    <a:pt x="7985" y="1119"/>
                  </a:lnTo>
                  <a:cubicBezTo>
                    <a:pt x="7985" y="1119"/>
                    <a:pt x="8427" y="699"/>
                    <a:pt x="8431" y="699"/>
                  </a:cubicBezTo>
                  <a:lnTo>
                    <a:pt x="8526" y="794"/>
                  </a:lnTo>
                  <a:lnTo>
                    <a:pt x="8611" y="709"/>
                  </a:lnTo>
                  <a:lnTo>
                    <a:pt x="8334" y="432"/>
                  </a:lnTo>
                  <a:lnTo>
                    <a:pt x="7859" y="432"/>
                  </a:lnTo>
                  <a:close/>
                  <a:moveTo>
                    <a:pt x="7254" y="1916"/>
                  </a:moveTo>
                  <a:lnTo>
                    <a:pt x="7254" y="1916"/>
                  </a:lnTo>
                  <a:lnTo>
                    <a:pt x="7311" y="1974"/>
                  </a:lnTo>
                  <a:lnTo>
                    <a:pt x="7498" y="1787"/>
                  </a:lnTo>
                  <a:lnTo>
                    <a:pt x="7441" y="1729"/>
                  </a:lnTo>
                  <a:lnTo>
                    <a:pt x="7254" y="1916"/>
                  </a:lnTo>
                  <a:close/>
                  <a:moveTo>
                    <a:pt x="7541" y="4030"/>
                  </a:moveTo>
                  <a:lnTo>
                    <a:pt x="7541" y="4030"/>
                  </a:lnTo>
                  <a:lnTo>
                    <a:pt x="7639" y="4030"/>
                  </a:lnTo>
                  <a:lnTo>
                    <a:pt x="7639" y="3946"/>
                  </a:lnTo>
                  <a:lnTo>
                    <a:pt x="7541" y="3946"/>
                  </a:lnTo>
                  <a:lnTo>
                    <a:pt x="7541" y="4030"/>
                  </a:lnTo>
                  <a:close/>
                  <a:moveTo>
                    <a:pt x="5088" y="3476"/>
                  </a:moveTo>
                  <a:lnTo>
                    <a:pt x="5088" y="3476"/>
                  </a:lnTo>
                  <a:lnTo>
                    <a:pt x="5208" y="3476"/>
                  </a:lnTo>
                  <a:lnTo>
                    <a:pt x="5208" y="3193"/>
                  </a:lnTo>
                  <a:lnTo>
                    <a:pt x="5088" y="3193"/>
                  </a:lnTo>
                  <a:lnTo>
                    <a:pt x="5088" y="3476"/>
                  </a:lnTo>
                  <a:close/>
                  <a:moveTo>
                    <a:pt x="2594" y="2576"/>
                  </a:moveTo>
                  <a:lnTo>
                    <a:pt x="2594" y="2576"/>
                  </a:lnTo>
                  <a:lnTo>
                    <a:pt x="2242" y="2576"/>
                  </a:lnTo>
                  <a:lnTo>
                    <a:pt x="2071" y="2747"/>
                  </a:lnTo>
                  <a:lnTo>
                    <a:pt x="2071" y="2999"/>
                  </a:lnTo>
                  <a:lnTo>
                    <a:pt x="2265" y="3193"/>
                  </a:lnTo>
                  <a:lnTo>
                    <a:pt x="2265" y="4354"/>
                  </a:lnTo>
                  <a:lnTo>
                    <a:pt x="2373" y="4463"/>
                  </a:lnTo>
                  <a:lnTo>
                    <a:pt x="2429" y="4463"/>
                  </a:lnTo>
                  <a:lnTo>
                    <a:pt x="2429" y="4071"/>
                  </a:lnTo>
                  <a:lnTo>
                    <a:pt x="3166" y="3334"/>
                  </a:lnTo>
                  <a:lnTo>
                    <a:pt x="3166" y="2956"/>
                  </a:lnTo>
                  <a:lnTo>
                    <a:pt x="2975" y="2956"/>
                  </a:lnTo>
                  <a:lnTo>
                    <a:pt x="2594" y="2576"/>
                  </a:lnTo>
                  <a:close/>
                  <a:moveTo>
                    <a:pt x="1937" y="787"/>
                  </a:moveTo>
                  <a:lnTo>
                    <a:pt x="1937" y="787"/>
                  </a:lnTo>
                  <a:lnTo>
                    <a:pt x="2037" y="887"/>
                  </a:lnTo>
                  <a:lnTo>
                    <a:pt x="2114" y="811"/>
                  </a:lnTo>
                  <a:lnTo>
                    <a:pt x="2013" y="710"/>
                  </a:lnTo>
                  <a:lnTo>
                    <a:pt x="1937" y="787"/>
                  </a:lnTo>
                  <a:close/>
                  <a:moveTo>
                    <a:pt x="3552" y="128"/>
                  </a:moveTo>
                  <a:lnTo>
                    <a:pt x="3552" y="128"/>
                  </a:lnTo>
                  <a:lnTo>
                    <a:pt x="2633" y="128"/>
                  </a:lnTo>
                  <a:lnTo>
                    <a:pt x="2633" y="262"/>
                  </a:lnTo>
                  <a:lnTo>
                    <a:pt x="2784" y="262"/>
                  </a:lnTo>
                  <a:cubicBezTo>
                    <a:pt x="2784" y="262"/>
                    <a:pt x="2787" y="688"/>
                    <a:pt x="2784" y="685"/>
                  </a:cubicBezTo>
                  <a:lnTo>
                    <a:pt x="2896" y="685"/>
                  </a:lnTo>
                  <a:lnTo>
                    <a:pt x="3050" y="531"/>
                  </a:lnTo>
                  <a:lnTo>
                    <a:pt x="3270" y="531"/>
                  </a:lnTo>
                  <a:lnTo>
                    <a:pt x="3552" y="249"/>
                  </a:lnTo>
                  <a:lnTo>
                    <a:pt x="3552" y="128"/>
                  </a:lnTo>
                  <a:close/>
                  <a:moveTo>
                    <a:pt x="3901" y="1399"/>
                  </a:moveTo>
                  <a:lnTo>
                    <a:pt x="3901" y="1399"/>
                  </a:lnTo>
                  <a:lnTo>
                    <a:pt x="4001" y="1399"/>
                  </a:lnTo>
                  <a:lnTo>
                    <a:pt x="4001" y="1208"/>
                  </a:lnTo>
                  <a:lnTo>
                    <a:pt x="3873" y="1080"/>
                  </a:lnTo>
                  <a:lnTo>
                    <a:pt x="3855" y="1080"/>
                  </a:lnTo>
                  <a:lnTo>
                    <a:pt x="3761" y="1173"/>
                  </a:lnTo>
                  <a:lnTo>
                    <a:pt x="3761" y="1342"/>
                  </a:lnTo>
                  <a:lnTo>
                    <a:pt x="3843" y="1342"/>
                  </a:lnTo>
                  <a:lnTo>
                    <a:pt x="3901" y="1399"/>
                  </a:lnTo>
                  <a:close/>
                  <a:moveTo>
                    <a:pt x="6870" y="2711"/>
                  </a:moveTo>
                  <a:lnTo>
                    <a:pt x="6870" y="2711"/>
                  </a:lnTo>
                  <a:lnTo>
                    <a:pt x="6830" y="2672"/>
                  </a:lnTo>
                  <a:lnTo>
                    <a:pt x="6671" y="2831"/>
                  </a:lnTo>
                  <a:lnTo>
                    <a:pt x="6671" y="2876"/>
                  </a:lnTo>
                  <a:lnTo>
                    <a:pt x="6727" y="2932"/>
                  </a:lnTo>
                  <a:lnTo>
                    <a:pt x="6870" y="2932"/>
                  </a:lnTo>
                  <a:lnTo>
                    <a:pt x="6870" y="2711"/>
                  </a:lnTo>
                  <a:close/>
                  <a:moveTo>
                    <a:pt x="1815" y="2319"/>
                  </a:moveTo>
                  <a:lnTo>
                    <a:pt x="1815" y="2319"/>
                  </a:lnTo>
                  <a:lnTo>
                    <a:pt x="1713" y="2319"/>
                  </a:lnTo>
                  <a:lnTo>
                    <a:pt x="1714" y="2085"/>
                  </a:lnTo>
                  <a:lnTo>
                    <a:pt x="2032" y="2085"/>
                  </a:lnTo>
                  <a:lnTo>
                    <a:pt x="2034" y="2177"/>
                  </a:lnTo>
                  <a:lnTo>
                    <a:pt x="2115" y="2177"/>
                  </a:lnTo>
                  <a:lnTo>
                    <a:pt x="2115" y="1900"/>
                  </a:lnTo>
                  <a:lnTo>
                    <a:pt x="2611" y="1404"/>
                  </a:lnTo>
                  <a:lnTo>
                    <a:pt x="2696" y="1404"/>
                  </a:lnTo>
                  <a:lnTo>
                    <a:pt x="2697" y="1282"/>
                  </a:lnTo>
                  <a:lnTo>
                    <a:pt x="2691" y="1277"/>
                  </a:lnTo>
                  <a:lnTo>
                    <a:pt x="2297" y="883"/>
                  </a:lnTo>
                  <a:lnTo>
                    <a:pt x="2171" y="883"/>
                  </a:lnTo>
                  <a:lnTo>
                    <a:pt x="2171" y="1188"/>
                  </a:lnTo>
                  <a:lnTo>
                    <a:pt x="1812" y="1188"/>
                  </a:lnTo>
                  <a:lnTo>
                    <a:pt x="1812" y="864"/>
                  </a:lnTo>
                  <a:lnTo>
                    <a:pt x="2099" y="578"/>
                  </a:lnTo>
                  <a:lnTo>
                    <a:pt x="2362" y="841"/>
                  </a:lnTo>
                  <a:lnTo>
                    <a:pt x="2432" y="841"/>
                  </a:lnTo>
                  <a:cubicBezTo>
                    <a:pt x="2432" y="841"/>
                    <a:pt x="2594" y="676"/>
                    <a:pt x="2594" y="676"/>
                  </a:cubicBezTo>
                  <a:lnTo>
                    <a:pt x="2182" y="265"/>
                  </a:lnTo>
                  <a:lnTo>
                    <a:pt x="1181" y="265"/>
                  </a:lnTo>
                  <a:lnTo>
                    <a:pt x="1050" y="396"/>
                  </a:lnTo>
                  <a:lnTo>
                    <a:pt x="163" y="396"/>
                  </a:lnTo>
                  <a:lnTo>
                    <a:pt x="0" y="560"/>
                  </a:lnTo>
                  <a:lnTo>
                    <a:pt x="0" y="953"/>
                  </a:lnTo>
                  <a:lnTo>
                    <a:pt x="159" y="1112"/>
                  </a:lnTo>
                  <a:lnTo>
                    <a:pt x="380" y="1112"/>
                  </a:lnTo>
                  <a:lnTo>
                    <a:pt x="380" y="978"/>
                  </a:lnTo>
                  <a:lnTo>
                    <a:pt x="577" y="978"/>
                  </a:lnTo>
                  <a:lnTo>
                    <a:pt x="1000" y="1401"/>
                  </a:lnTo>
                  <a:lnTo>
                    <a:pt x="1000" y="1829"/>
                  </a:lnTo>
                  <a:lnTo>
                    <a:pt x="1651" y="2481"/>
                  </a:lnTo>
                  <a:lnTo>
                    <a:pt x="1808" y="2481"/>
                  </a:lnTo>
                  <a:lnTo>
                    <a:pt x="1999" y="2671"/>
                  </a:lnTo>
                  <a:lnTo>
                    <a:pt x="2083" y="2587"/>
                  </a:lnTo>
                  <a:lnTo>
                    <a:pt x="1815" y="2319"/>
                  </a:lnTo>
                  <a:close/>
                  <a:moveTo>
                    <a:pt x="6560" y="2743"/>
                  </a:moveTo>
                  <a:lnTo>
                    <a:pt x="6560" y="2743"/>
                  </a:lnTo>
                  <a:lnTo>
                    <a:pt x="6539" y="2722"/>
                  </a:lnTo>
                  <a:lnTo>
                    <a:pt x="6406" y="2589"/>
                  </a:lnTo>
                  <a:cubicBezTo>
                    <a:pt x="6407" y="2588"/>
                    <a:pt x="6369" y="2625"/>
                    <a:pt x="6369" y="2625"/>
                  </a:cubicBezTo>
                  <a:lnTo>
                    <a:pt x="6523" y="2780"/>
                  </a:lnTo>
                  <a:lnTo>
                    <a:pt x="6560" y="2743"/>
                  </a:lnTo>
                  <a:close/>
                  <a:moveTo>
                    <a:pt x="6393" y="2695"/>
                  </a:moveTo>
                  <a:lnTo>
                    <a:pt x="6393" y="2695"/>
                  </a:lnTo>
                  <a:cubicBezTo>
                    <a:pt x="6395" y="2693"/>
                    <a:pt x="6346" y="2743"/>
                    <a:pt x="6346" y="2743"/>
                  </a:cubicBezTo>
                  <a:lnTo>
                    <a:pt x="6579" y="2979"/>
                  </a:lnTo>
                  <a:lnTo>
                    <a:pt x="6628" y="2930"/>
                  </a:lnTo>
                  <a:lnTo>
                    <a:pt x="6595" y="2896"/>
                  </a:lnTo>
                  <a:lnTo>
                    <a:pt x="6393" y="2695"/>
                  </a:lnTo>
                  <a:close/>
                  <a:moveTo>
                    <a:pt x="5948" y="2706"/>
                  </a:moveTo>
                  <a:lnTo>
                    <a:pt x="5948" y="2706"/>
                  </a:lnTo>
                  <a:lnTo>
                    <a:pt x="6008" y="2706"/>
                  </a:lnTo>
                  <a:lnTo>
                    <a:pt x="6008" y="2622"/>
                  </a:lnTo>
                  <a:lnTo>
                    <a:pt x="5948" y="2622"/>
                  </a:lnTo>
                  <a:lnTo>
                    <a:pt x="5948" y="2706"/>
                  </a:lnTo>
                  <a:close/>
                  <a:moveTo>
                    <a:pt x="3654" y="811"/>
                  </a:moveTo>
                  <a:lnTo>
                    <a:pt x="3654" y="811"/>
                  </a:lnTo>
                  <a:lnTo>
                    <a:pt x="3436" y="811"/>
                  </a:lnTo>
                  <a:lnTo>
                    <a:pt x="3436" y="660"/>
                  </a:lnTo>
                  <a:lnTo>
                    <a:pt x="3654" y="660"/>
                  </a:lnTo>
                  <a:lnTo>
                    <a:pt x="3654" y="8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Square">
              <a:extLst>
                <a:ext uri="{FF2B5EF4-FFF2-40B4-BE49-F238E27FC236}">
                  <a16:creationId xmlns:a16="http://schemas.microsoft.com/office/drawing/2014/main" id="{6C3013FE-9442-1237-C6BD-B0971617CCCC}"/>
                </a:ext>
              </a:extLst>
            </p:cNvPr>
            <p:cNvSpPr>
              <a:spLocks noChangeAspect="1"/>
            </p:cNvSpPr>
            <p:nvPr/>
          </p:nvSpPr>
          <p:spPr bwMode="auto">
            <a:xfrm>
              <a:off x="4459229" y="2991734"/>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Square">
              <a:extLst>
                <a:ext uri="{FF2B5EF4-FFF2-40B4-BE49-F238E27FC236}">
                  <a16:creationId xmlns:a16="http://schemas.microsoft.com/office/drawing/2014/main" id="{0287CABF-76FC-AFF5-0888-358519B918B5}"/>
                </a:ext>
              </a:extLst>
            </p:cNvPr>
            <p:cNvSpPr>
              <a:spLocks noChangeAspect="1"/>
            </p:cNvSpPr>
            <p:nvPr/>
          </p:nvSpPr>
          <p:spPr bwMode="auto">
            <a:xfrm>
              <a:off x="4910701" y="3439727"/>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Square">
              <a:extLst>
                <a:ext uri="{FF2B5EF4-FFF2-40B4-BE49-F238E27FC236}">
                  <a16:creationId xmlns:a16="http://schemas.microsoft.com/office/drawing/2014/main" id="{6FB16521-3437-7604-FEC7-24C409384152}"/>
                </a:ext>
              </a:extLst>
            </p:cNvPr>
            <p:cNvSpPr>
              <a:spLocks noChangeAspect="1"/>
            </p:cNvSpPr>
            <p:nvPr/>
          </p:nvSpPr>
          <p:spPr bwMode="auto">
            <a:xfrm>
              <a:off x="5683943" y="258110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quare">
              <a:extLst>
                <a:ext uri="{FF2B5EF4-FFF2-40B4-BE49-F238E27FC236}">
                  <a16:creationId xmlns:a16="http://schemas.microsoft.com/office/drawing/2014/main" id="{159CD1F8-EA34-86D0-537F-FB9E02AB20C1}"/>
                </a:ext>
              </a:extLst>
            </p:cNvPr>
            <p:cNvSpPr>
              <a:spLocks noChangeAspect="1"/>
            </p:cNvSpPr>
            <p:nvPr/>
          </p:nvSpPr>
          <p:spPr bwMode="auto">
            <a:xfrm>
              <a:off x="7056004" y="2890532"/>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Square">
              <a:extLst>
                <a:ext uri="{FF2B5EF4-FFF2-40B4-BE49-F238E27FC236}">
                  <a16:creationId xmlns:a16="http://schemas.microsoft.com/office/drawing/2014/main" id="{E6E67F9E-ED9E-8AF1-B3D7-36A3306D1DC2}"/>
                </a:ext>
              </a:extLst>
            </p:cNvPr>
            <p:cNvSpPr>
              <a:spLocks noChangeAspect="1"/>
            </p:cNvSpPr>
            <p:nvPr/>
          </p:nvSpPr>
          <p:spPr bwMode="auto">
            <a:xfrm>
              <a:off x="7564061" y="2470978"/>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Square">
              <a:extLst>
                <a:ext uri="{FF2B5EF4-FFF2-40B4-BE49-F238E27FC236}">
                  <a16:creationId xmlns:a16="http://schemas.microsoft.com/office/drawing/2014/main" id="{B2FD665A-897C-0DD0-0329-E2BB581C604F}"/>
                </a:ext>
              </a:extLst>
            </p:cNvPr>
            <p:cNvSpPr>
              <a:spLocks noChangeAspect="1"/>
            </p:cNvSpPr>
            <p:nvPr/>
          </p:nvSpPr>
          <p:spPr bwMode="auto">
            <a:xfrm>
              <a:off x="9988821" y="324267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Square">
              <a:extLst>
                <a:ext uri="{FF2B5EF4-FFF2-40B4-BE49-F238E27FC236}">
                  <a16:creationId xmlns:a16="http://schemas.microsoft.com/office/drawing/2014/main" id="{AB1BCA4A-7DA9-00AF-BAD2-527F88F10F77}"/>
                </a:ext>
              </a:extLst>
            </p:cNvPr>
            <p:cNvSpPr>
              <a:spLocks noChangeAspect="1"/>
            </p:cNvSpPr>
            <p:nvPr/>
          </p:nvSpPr>
          <p:spPr bwMode="auto">
            <a:xfrm>
              <a:off x="6978987" y="2431137"/>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Square">
              <a:extLst>
                <a:ext uri="{FF2B5EF4-FFF2-40B4-BE49-F238E27FC236}">
                  <a16:creationId xmlns:a16="http://schemas.microsoft.com/office/drawing/2014/main" id="{40DDFD5D-15C8-FD67-079D-553BCD5D1EE9}"/>
                </a:ext>
              </a:extLst>
            </p:cNvPr>
            <p:cNvSpPr>
              <a:spLocks noChangeAspect="1"/>
            </p:cNvSpPr>
            <p:nvPr/>
          </p:nvSpPr>
          <p:spPr bwMode="auto">
            <a:xfrm>
              <a:off x="5474349" y="241101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Square">
              <a:extLst>
                <a:ext uri="{FF2B5EF4-FFF2-40B4-BE49-F238E27FC236}">
                  <a16:creationId xmlns:a16="http://schemas.microsoft.com/office/drawing/2014/main" id="{8AD058C1-521D-7D32-A9AB-9CA7CBB61831}"/>
                </a:ext>
              </a:extLst>
            </p:cNvPr>
            <p:cNvSpPr>
              <a:spLocks noChangeAspect="1"/>
            </p:cNvSpPr>
            <p:nvPr/>
          </p:nvSpPr>
          <p:spPr bwMode="auto">
            <a:xfrm>
              <a:off x="5328530" y="259235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Square">
              <a:extLst>
                <a:ext uri="{FF2B5EF4-FFF2-40B4-BE49-F238E27FC236}">
                  <a16:creationId xmlns:a16="http://schemas.microsoft.com/office/drawing/2014/main" id="{2072DD68-F3EC-4F6F-6024-A73E35378055}"/>
                </a:ext>
              </a:extLst>
            </p:cNvPr>
            <p:cNvSpPr>
              <a:spLocks noChangeAspect="1"/>
            </p:cNvSpPr>
            <p:nvPr/>
          </p:nvSpPr>
          <p:spPr bwMode="auto">
            <a:xfrm>
              <a:off x="5056661" y="3385866"/>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Square">
              <a:extLst>
                <a:ext uri="{FF2B5EF4-FFF2-40B4-BE49-F238E27FC236}">
                  <a16:creationId xmlns:a16="http://schemas.microsoft.com/office/drawing/2014/main" id="{17B210AB-2862-61EF-EE1D-4DF65B0B5DF6}"/>
                </a:ext>
              </a:extLst>
            </p:cNvPr>
            <p:cNvSpPr>
              <a:spLocks noChangeAspect="1"/>
            </p:cNvSpPr>
            <p:nvPr/>
          </p:nvSpPr>
          <p:spPr bwMode="auto">
            <a:xfrm>
              <a:off x="8972526" y="3652651"/>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Square">
              <a:extLst>
                <a:ext uri="{FF2B5EF4-FFF2-40B4-BE49-F238E27FC236}">
                  <a16:creationId xmlns:a16="http://schemas.microsoft.com/office/drawing/2014/main" id="{89A78210-99C3-A579-8CB5-C9A4DF7F7383}"/>
                </a:ext>
              </a:extLst>
            </p:cNvPr>
            <p:cNvSpPr>
              <a:spLocks noChangeAspect="1"/>
            </p:cNvSpPr>
            <p:nvPr/>
          </p:nvSpPr>
          <p:spPr bwMode="auto">
            <a:xfrm>
              <a:off x="10109817" y="3593620"/>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TextBox 24">
              <a:extLst>
                <a:ext uri="{FF2B5EF4-FFF2-40B4-BE49-F238E27FC236}">
                  <a16:creationId xmlns:a16="http://schemas.microsoft.com/office/drawing/2014/main" id="{6F6060DA-E0D7-B8F1-B7EA-988FB3A88231}"/>
                </a:ext>
              </a:extLst>
            </p:cNvPr>
            <p:cNvSpPr txBox="1"/>
            <p:nvPr/>
          </p:nvSpPr>
          <p:spPr>
            <a:xfrm>
              <a:off x="7785463" y="2046514"/>
              <a:ext cx="0" cy="0"/>
            </a:xfrm>
            <a:prstGeom prst="rect">
              <a:avLst/>
            </a:prstGeom>
            <a:noFill/>
          </p:spPr>
          <p:txBody>
            <a:bodyPr wrap="none" lIns="0" tIns="0" rIns="0" bIns="0" rtlCol="0">
              <a:noAutofit/>
            </a:bodyPr>
            <a:lstStyle/>
            <a:p>
              <a:pPr marL="182880" indent="-182880">
                <a:lnSpc>
                  <a:spcPct val="100000"/>
                </a:lnSpc>
                <a:spcBef>
                  <a:spcPts val="1200"/>
                </a:spcBef>
                <a:buSzPct val="100000"/>
                <a:buFont typeface="Arial"/>
                <a:buChar char="•"/>
              </a:pPr>
              <a:endParaRPr lang="en-UA" sz="1800"/>
            </a:p>
          </p:txBody>
        </p:sp>
        <p:sp>
          <p:nvSpPr>
            <p:cNvPr id="26" name="Square">
              <a:extLst>
                <a:ext uri="{FF2B5EF4-FFF2-40B4-BE49-F238E27FC236}">
                  <a16:creationId xmlns:a16="http://schemas.microsoft.com/office/drawing/2014/main" id="{57E3AFAF-6E75-0FF2-1365-090A3AED43F8}"/>
                </a:ext>
              </a:extLst>
            </p:cNvPr>
            <p:cNvSpPr>
              <a:spLocks noChangeAspect="1"/>
            </p:cNvSpPr>
            <p:nvPr/>
          </p:nvSpPr>
          <p:spPr bwMode="auto">
            <a:xfrm>
              <a:off x="7324387" y="2629500"/>
              <a:ext cx="114117" cy="113977"/>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Square">
              <a:extLst>
                <a:ext uri="{FF2B5EF4-FFF2-40B4-BE49-F238E27FC236}">
                  <a16:creationId xmlns:a16="http://schemas.microsoft.com/office/drawing/2014/main" id="{A44E59AE-93E6-8D3E-7023-DE469CE94A59}"/>
                </a:ext>
              </a:extLst>
            </p:cNvPr>
            <p:cNvSpPr>
              <a:spLocks noChangeAspect="1"/>
            </p:cNvSpPr>
            <p:nvPr/>
          </p:nvSpPr>
          <p:spPr bwMode="auto">
            <a:xfrm>
              <a:off x="10111486" y="3365333"/>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Square">
              <a:extLst>
                <a:ext uri="{FF2B5EF4-FFF2-40B4-BE49-F238E27FC236}">
                  <a16:creationId xmlns:a16="http://schemas.microsoft.com/office/drawing/2014/main" id="{F5276445-541C-3FF1-B531-072FF06A68E8}"/>
                </a:ext>
              </a:extLst>
            </p:cNvPr>
            <p:cNvSpPr>
              <a:spLocks noChangeAspect="1"/>
            </p:cNvSpPr>
            <p:nvPr/>
          </p:nvSpPr>
          <p:spPr bwMode="auto">
            <a:xfrm>
              <a:off x="8088234" y="303793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Square">
              <a:extLst>
                <a:ext uri="{FF2B5EF4-FFF2-40B4-BE49-F238E27FC236}">
                  <a16:creationId xmlns:a16="http://schemas.microsoft.com/office/drawing/2014/main" id="{0F4B9EC2-63EC-6D40-8F17-7B47332964EB}"/>
                </a:ext>
              </a:extLst>
            </p:cNvPr>
            <p:cNvSpPr>
              <a:spLocks noChangeAspect="1"/>
            </p:cNvSpPr>
            <p:nvPr/>
          </p:nvSpPr>
          <p:spPr bwMode="auto">
            <a:xfrm>
              <a:off x="9610701" y="3719326"/>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Square">
              <a:extLst>
                <a:ext uri="{FF2B5EF4-FFF2-40B4-BE49-F238E27FC236}">
                  <a16:creationId xmlns:a16="http://schemas.microsoft.com/office/drawing/2014/main" id="{C3199FD5-5940-BD70-B043-6E8528EE250A}"/>
                </a:ext>
              </a:extLst>
            </p:cNvPr>
            <p:cNvSpPr>
              <a:spLocks noChangeAspect="1"/>
            </p:cNvSpPr>
            <p:nvPr/>
          </p:nvSpPr>
          <p:spPr bwMode="auto">
            <a:xfrm>
              <a:off x="7240509" y="281886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Square">
              <a:extLst>
                <a:ext uri="{FF2B5EF4-FFF2-40B4-BE49-F238E27FC236}">
                  <a16:creationId xmlns:a16="http://schemas.microsoft.com/office/drawing/2014/main" id="{E143BA0E-17C8-7872-E8D5-AA1F2E22620B}"/>
                </a:ext>
              </a:extLst>
            </p:cNvPr>
            <p:cNvSpPr>
              <a:spLocks noChangeAspect="1"/>
            </p:cNvSpPr>
            <p:nvPr/>
          </p:nvSpPr>
          <p:spPr bwMode="auto">
            <a:xfrm>
              <a:off x="10715759" y="458560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Square">
              <a:extLst>
                <a:ext uri="{FF2B5EF4-FFF2-40B4-BE49-F238E27FC236}">
                  <a16:creationId xmlns:a16="http://schemas.microsoft.com/office/drawing/2014/main" id="{38106382-F3E8-2D1D-9B42-57847F1E8F82}"/>
                </a:ext>
              </a:extLst>
            </p:cNvPr>
            <p:cNvSpPr>
              <a:spLocks noChangeAspect="1"/>
            </p:cNvSpPr>
            <p:nvPr/>
          </p:nvSpPr>
          <p:spPr bwMode="auto">
            <a:xfrm>
              <a:off x="5138030" y="277332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TextBox 32">
              <a:extLst>
                <a:ext uri="{FF2B5EF4-FFF2-40B4-BE49-F238E27FC236}">
                  <a16:creationId xmlns:a16="http://schemas.microsoft.com/office/drawing/2014/main" id="{60D3FF48-0561-19C9-93D3-6A50560B5723}"/>
                </a:ext>
              </a:extLst>
            </p:cNvPr>
            <p:cNvSpPr txBox="1"/>
            <p:nvPr/>
          </p:nvSpPr>
          <p:spPr>
            <a:xfrm>
              <a:off x="2581226" y="3247472"/>
              <a:ext cx="2216761" cy="3323987"/>
            </a:xfrm>
            <a:prstGeom prst="rect">
              <a:avLst/>
            </a:prstGeom>
            <a:noFill/>
          </p:spPr>
          <p:txBody>
            <a:bodyPr wrap="none" lIns="0" tIns="0" rIns="0" bIns="0" rtlCol="0">
              <a:spAutoFit/>
            </a:bodyPr>
            <a:lstStyle/>
            <a:p>
              <a:pPr>
                <a:lnSpc>
                  <a:spcPct val="100000"/>
                </a:lnSpc>
                <a:buSzPct val="100000"/>
              </a:pPr>
              <a:r>
                <a:rPr lang="en-US" sz="1200" b="1" dirty="0"/>
                <a:t>AMERICAS</a:t>
              </a:r>
            </a:p>
            <a:p>
              <a:pPr>
                <a:lnSpc>
                  <a:spcPct val="100000"/>
                </a:lnSpc>
                <a:buSzPct val="100000"/>
              </a:pPr>
              <a:r>
                <a:rPr lang="en-US" sz="1200" dirty="0"/>
                <a:t>Global HQ – Orange County, CA</a:t>
              </a:r>
            </a:p>
            <a:p>
              <a:pPr>
                <a:buSzPct val="100000"/>
              </a:pPr>
              <a:r>
                <a:rPr lang="en-US" sz="1200" dirty="0"/>
                <a:t>Bentonville, AR</a:t>
              </a:r>
            </a:p>
            <a:p>
              <a:pPr>
                <a:lnSpc>
                  <a:spcPct val="100000"/>
                </a:lnSpc>
                <a:buSzPct val="100000"/>
              </a:pPr>
              <a:r>
                <a:rPr lang="en-US" sz="1200" dirty="0"/>
                <a:t>Chicago, IL</a:t>
              </a:r>
            </a:p>
            <a:p>
              <a:pPr marL="0" marR="0" indent="0" algn="l" defTabSz="914400" rtl="0" eaLnBrk="1" fontAlgn="auto" latinLnBrk="0" hangingPunct="1">
                <a:lnSpc>
                  <a:spcPct val="100000"/>
                </a:lnSpc>
                <a:spcBef>
                  <a:spcPts val="0"/>
                </a:spcBef>
                <a:spcAft>
                  <a:spcPts val="0"/>
                </a:spcAft>
                <a:buClrTx/>
                <a:buSzPct val="100000"/>
                <a:buFontTx/>
                <a:buNone/>
                <a:tabLst/>
                <a:defRPr/>
              </a:pPr>
              <a:r>
                <a:rPr lang="en-US" sz="1200" dirty="0"/>
                <a:t>Norfolk, VA</a:t>
              </a:r>
            </a:p>
            <a:p>
              <a:pPr marL="0" marR="0" indent="0" algn="l" defTabSz="914400" rtl="0" eaLnBrk="1" fontAlgn="auto" latinLnBrk="0" hangingPunct="1">
                <a:lnSpc>
                  <a:spcPct val="100000"/>
                </a:lnSpc>
                <a:spcBef>
                  <a:spcPts val="0"/>
                </a:spcBef>
                <a:spcAft>
                  <a:spcPts val="0"/>
                </a:spcAft>
                <a:buClrTx/>
                <a:buSzPct val="100000"/>
                <a:buFontTx/>
                <a:buNone/>
                <a:tabLst/>
                <a:defRPr/>
              </a:pPr>
              <a:r>
                <a:rPr lang="en-US" sz="1200" dirty="0"/>
                <a:t>Sidney, NE</a:t>
              </a:r>
            </a:p>
            <a:p>
              <a:pPr marL="0" marR="0" indent="0" algn="l" defTabSz="914400" rtl="0" eaLnBrk="1" fontAlgn="auto" latinLnBrk="0" hangingPunct="1">
                <a:lnSpc>
                  <a:spcPct val="100000"/>
                </a:lnSpc>
                <a:spcBef>
                  <a:spcPts val="0"/>
                </a:spcBef>
                <a:spcAft>
                  <a:spcPts val="0"/>
                </a:spcAft>
                <a:buClrTx/>
                <a:buSzPct val="100000"/>
                <a:buFontTx/>
                <a:buNone/>
                <a:tabLst/>
                <a:defRPr/>
              </a:pPr>
              <a:r>
                <a:rPr lang="en-US" sz="1200" dirty="0"/>
                <a:t>Seattle, WA</a:t>
              </a:r>
            </a:p>
            <a:p>
              <a:pPr marL="0" marR="0" indent="0" algn="l" defTabSz="914400" rtl="0" eaLnBrk="1" fontAlgn="auto" latinLnBrk="0" hangingPunct="1">
                <a:lnSpc>
                  <a:spcPct val="100000"/>
                </a:lnSpc>
                <a:spcBef>
                  <a:spcPts val="0"/>
                </a:spcBef>
                <a:spcAft>
                  <a:spcPts val="0"/>
                </a:spcAft>
                <a:buClrTx/>
                <a:buSzPct val="100000"/>
                <a:buFontTx/>
                <a:buNone/>
                <a:tabLst/>
                <a:defRPr/>
              </a:pPr>
              <a:r>
                <a:rPr lang="en-US" sz="1200" dirty="0"/>
                <a:t>Columbus, OH</a:t>
              </a:r>
            </a:p>
            <a:p>
              <a:pPr marL="0" marR="0" indent="0" algn="l" defTabSz="914400" rtl="0" eaLnBrk="1" fontAlgn="auto" latinLnBrk="0" hangingPunct="1">
                <a:lnSpc>
                  <a:spcPct val="100000"/>
                </a:lnSpc>
                <a:spcBef>
                  <a:spcPts val="0"/>
                </a:spcBef>
                <a:spcAft>
                  <a:spcPts val="0"/>
                </a:spcAft>
                <a:buClrTx/>
                <a:buSzPct val="100000"/>
                <a:buFontTx/>
                <a:buNone/>
                <a:tabLst/>
                <a:defRPr/>
              </a:pPr>
              <a:r>
                <a:rPr lang="en-US" sz="1200" dirty="0"/>
                <a:t>Atlanta, GA</a:t>
              </a:r>
            </a:p>
            <a:p>
              <a:pPr marL="0" marR="0" indent="0" algn="l" defTabSz="914400" rtl="0" eaLnBrk="1" fontAlgn="auto" latinLnBrk="0" hangingPunct="1">
                <a:lnSpc>
                  <a:spcPct val="100000"/>
                </a:lnSpc>
                <a:spcBef>
                  <a:spcPts val="0"/>
                </a:spcBef>
                <a:spcAft>
                  <a:spcPts val="0"/>
                </a:spcAft>
                <a:buClrTx/>
                <a:buSzPct val="100000"/>
                <a:buFontTx/>
                <a:buNone/>
                <a:tabLst/>
                <a:defRPr/>
              </a:pPr>
              <a:r>
                <a:rPr lang="en-US" sz="1200" dirty="0"/>
                <a:t>Vancouver BC</a:t>
              </a:r>
            </a:p>
            <a:p>
              <a:pPr marL="0" marR="0" indent="0" algn="l" defTabSz="914400" rtl="0" eaLnBrk="1" fontAlgn="auto" latinLnBrk="0" hangingPunct="1">
                <a:lnSpc>
                  <a:spcPct val="100000"/>
                </a:lnSpc>
                <a:spcBef>
                  <a:spcPts val="0"/>
                </a:spcBef>
                <a:spcAft>
                  <a:spcPts val="0"/>
                </a:spcAft>
                <a:buClrTx/>
                <a:buSzPct val="100000"/>
                <a:buFontTx/>
                <a:buNone/>
                <a:tabLst/>
                <a:defRPr/>
              </a:pPr>
              <a:r>
                <a:rPr lang="en-US" sz="1200" dirty="0"/>
                <a:t>Guadalajara</a:t>
              </a:r>
            </a:p>
            <a:p>
              <a:pPr>
                <a:buSzPct val="100000"/>
              </a:pPr>
              <a:r>
                <a:rPr lang="en-US" sz="1200" dirty="0"/>
                <a:t>Leon</a:t>
              </a:r>
            </a:p>
            <a:p>
              <a:pPr>
                <a:buSzPct val="100000"/>
              </a:pPr>
              <a:r>
                <a:rPr lang="en-US" sz="1200" dirty="0"/>
                <a:t>San Jose</a:t>
              </a:r>
            </a:p>
            <a:p>
              <a:pPr>
                <a:buSzPct val="100000"/>
              </a:pPr>
              <a:r>
                <a:rPr lang="en-US" sz="1200" dirty="0"/>
                <a:t>Bogota</a:t>
              </a:r>
            </a:p>
            <a:p>
              <a:pPr>
                <a:buSzPct val="100000"/>
              </a:pPr>
              <a:r>
                <a:rPr lang="en-US" sz="1200" dirty="0"/>
                <a:t>Santiago</a:t>
              </a:r>
            </a:p>
            <a:p>
              <a:pPr>
                <a:buSzPct val="100000"/>
              </a:pPr>
              <a:r>
                <a:rPr lang="en-US" sz="1200" dirty="0"/>
                <a:t>Lima</a:t>
              </a:r>
            </a:p>
            <a:p>
              <a:pPr>
                <a:buSzPct val="100000"/>
              </a:pPr>
              <a:endParaRPr lang="en-US" sz="1200" dirty="0"/>
            </a:p>
            <a:p>
              <a:pPr>
                <a:buSzPct val="100000"/>
              </a:pPr>
              <a:endParaRPr lang="en-US" sz="1200" dirty="0"/>
            </a:p>
          </p:txBody>
        </p:sp>
        <p:sp>
          <p:nvSpPr>
            <p:cNvPr id="34" name="TextBox 33">
              <a:extLst>
                <a:ext uri="{FF2B5EF4-FFF2-40B4-BE49-F238E27FC236}">
                  <a16:creationId xmlns:a16="http://schemas.microsoft.com/office/drawing/2014/main" id="{B855FF75-D22E-7D56-7FD7-A8D47AB53069}"/>
                </a:ext>
              </a:extLst>
            </p:cNvPr>
            <p:cNvSpPr txBox="1"/>
            <p:nvPr/>
          </p:nvSpPr>
          <p:spPr>
            <a:xfrm>
              <a:off x="6801923" y="3872499"/>
              <a:ext cx="690895" cy="2585323"/>
            </a:xfrm>
            <a:prstGeom prst="rect">
              <a:avLst/>
            </a:prstGeom>
            <a:noFill/>
          </p:spPr>
          <p:txBody>
            <a:bodyPr wrap="none" lIns="0" tIns="0" rIns="0" bIns="0" rtlCol="0">
              <a:spAutoFit/>
            </a:bodyPr>
            <a:lstStyle/>
            <a:p>
              <a:pPr>
                <a:lnSpc>
                  <a:spcPct val="100000"/>
                </a:lnSpc>
                <a:buSzPct val="100000"/>
              </a:pPr>
              <a:r>
                <a:rPr lang="en-US" sz="1200" b="1" dirty="0"/>
                <a:t>EMEA</a:t>
              </a:r>
            </a:p>
            <a:p>
              <a:pPr>
                <a:buSzPct val="100000"/>
              </a:pPr>
              <a:r>
                <a:rPr lang="en-US" sz="1200" dirty="0"/>
                <a:t>London</a:t>
              </a:r>
            </a:p>
            <a:p>
              <a:pPr>
                <a:buSzPct val="100000"/>
              </a:pPr>
              <a:r>
                <a:rPr lang="en-US" sz="1200" dirty="0"/>
                <a:t>Madrid</a:t>
              </a:r>
            </a:p>
            <a:p>
              <a:pPr>
                <a:buSzPct val="100000"/>
              </a:pPr>
              <a:r>
                <a:rPr lang="en-US" sz="1200" dirty="0"/>
                <a:t>Tel Aviv </a:t>
              </a:r>
            </a:p>
            <a:p>
              <a:pPr>
                <a:buSzPct val="100000"/>
              </a:pPr>
              <a:r>
                <a:rPr lang="en-US" sz="1200" dirty="0"/>
                <a:t>Berlin</a:t>
              </a:r>
            </a:p>
            <a:p>
              <a:pPr>
                <a:buSzPct val="100000"/>
              </a:pPr>
              <a:r>
                <a:rPr lang="en-US" sz="1200" dirty="0"/>
                <a:t>Lisbon</a:t>
              </a:r>
            </a:p>
            <a:p>
              <a:pPr>
                <a:buSzPct val="100000"/>
              </a:pPr>
              <a:r>
                <a:rPr lang="en-US" sz="1200" dirty="0"/>
                <a:t>Paris</a:t>
              </a:r>
            </a:p>
            <a:p>
              <a:pPr>
                <a:lnSpc>
                  <a:spcPct val="100000"/>
                </a:lnSpc>
                <a:buSzPct val="100000"/>
              </a:pPr>
              <a:r>
                <a:rPr lang="en-US" sz="1200" dirty="0"/>
                <a:t>Leeds</a:t>
              </a:r>
            </a:p>
            <a:p>
              <a:pPr>
                <a:lnSpc>
                  <a:spcPct val="100000"/>
                </a:lnSpc>
                <a:buSzPct val="100000"/>
              </a:pPr>
              <a:r>
                <a:rPr lang="en-US" sz="1200" dirty="0"/>
                <a:t>Gdansk</a:t>
              </a:r>
            </a:p>
            <a:p>
              <a:pPr>
                <a:lnSpc>
                  <a:spcPct val="100000"/>
                </a:lnSpc>
                <a:buSzPct val="100000"/>
              </a:pPr>
              <a:r>
                <a:rPr lang="en-US" sz="1200" dirty="0"/>
                <a:t>Bucharest</a:t>
              </a:r>
            </a:p>
            <a:p>
              <a:pPr>
                <a:lnSpc>
                  <a:spcPct val="100000"/>
                </a:lnSpc>
                <a:buSzPct val="100000"/>
              </a:pPr>
              <a:r>
                <a:rPr lang="en-US" sz="1200" dirty="0"/>
                <a:t>Sofia</a:t>
              </a:r>
            </a:p>
            <a:p>
              <a:pPr>
                <a:lnSpc>
                  <a:spcPct val="100000"/>
                </a:lnSpc>
                <a:buSzPct val="100000"/>
              </a:pPr>
              <a:r>
                <a:rPr lang="en-US" sz="1200" dirty="0"/>
                <a:t>Helmond</a:t>
              </a:r>
            </a:p>
            <a:p>
              <a:pPr>
                <a:lnSpc>
                  <a:spcPct val="100000"/>
                </a:lnSpc>
                <a:buSzPct val="100000"/>
              </a:pPr>
              <a:r>
                <a:rPr lang="en-US" sz="1200" dirty="0"/>
                <a:t>Barcelona</a:t>
              </a:r>
            </a:p>
            <a:p>
              <a:pPr>
                <a:lnSpc>
                  <a:spcPct val="100000"/>
                </a:lnSpc>
                <a:buSzPct val="100000"/>
              </a:pPr>
              <a:endParaRPr lang="en-US" sz="1200" dirty="0"/>
            </a:p>
          </p:txBody>
        </p:sp>
        <p:sp>
          <p:nvSpPr>
            <p:cNvPr id="66" name="TextBox 65">
              <a:extLst>
                <a:ext uri="{FF2B5EF4-FFF2-40B4-BE49-F238E27FC236}">
                  <a16:creationId xmlns:a16="http://schemas.microsoft.com/office/drawing/2014/main" id="{450A2277-D7E5-6DB5-E796-90C820D5FCF6}"/>
                </a:ext>
              </a:extLst>
            </p:cNvPr>
            <p:cNvSpPr txBox="1"/>
            <p:nvPr/>
          </p:nvSpPr>
          <p:spPr>
            <a:xfrm>
              <a:off x="7599804" y="4926400"/>
              <a:ext cx="855586" cy="1292662"/>
            </a:xfrm>
            <a:prstGeom prst="rect">
              <a:avLst/>
            </a:prstGeom>
            <a:noFill/>
          </p:spPr>
          <p:txBody>
            <a:bodyPr wrap="square" lIns="0" tIns="0" rIns="0" bIns="0" rtlCol="0">
              <a:spAutoFit/>
            </a:bodyPr>
            <a:lstStyle/>
            <a:p>
              <a:pPr>
                <a:lnSpc>
                  <a:spcPct val="100000"/>
                </a:lnSpc>
                <a:buSzPct val="100000"/>
              </a:pPr>
              <a:r>
                <a:rPr lang="en-US" sz="1200" b="0" dirty="0"/>
                <a:t>Bilbao Salamanca Valencia</a:t>
              </a:r>
            </a:p>
            <a:p>
              <a:pPr>
                <a:lnSpc>
                  <a:spcPct val="100000"/>
                </a:lnSpc>
                <a:buSzPct val="100000"/>
              </a:pPr>
              <a:r>
                <a:rPr lang="en-US" sz="1200" b="0" dirty="0"/>
                <a:t>Dublin</a:t>
              </a:r>
            </a:p>
            <a:p>
              <a:pPr>
                <a:lnSpc>
                  <a:spcPct val="100000"/>
                </a:lnSpc>
                <a:buSzPct val="100000"/>
              </a:pPr>
              <a:r>
                <a:rPr lang="en-US" sz="1200" dirty="0"/>
                <a:t>Zurich</a:t>
              </a:r>
            </a:p>
            <a:p>
              <a:pPr>
                <a:lnSpc>
                  <a:spcPct val="100000"/>
                </a:lnSpc>
                <a:buSzPct val="100000"/>
              </a:pPr>
              <a:r>
                <a:rPr lang="en-US" sz="1200" b="0" dirty="0"/>
                <a:t>Cape Town Zaragoza</a:t>
              </a:r>
            </a:p>
          </p:txBody>
        </p:sp>
        <p:sp>
          <p:nvSpPr>
            <p:cNvPr id="67" name="TextBox 66">
              <a:extLst>
                <a:ext uri="{FF2B5EF4-FFF2-40B4-BE49-F238E27FC236}">
                  <a16:creationId xmlns:a16="http://schemas.microsoft.com/office/drawing/2014/main" id="{6596DA02-4D1A-9F95-6D72-5EA25248A9EE}"/>
                </a:ext>
              </a:extLst>
            </p:cNvPr>
            <p:cNvSpPr txBox="1"/>
            <p:nvPr/>
          </p:nvSpPr>
          <p:spPr>
            <a:xfrm>
              <a:off x="8822733" y="4060866"/>
              <a:ext cx="1014581" cy="1846659"/>
            </a:xfrm>
            <a:prstGeom prst="rect">
              <a:avLst/>
            </a:prstGeom>
            <a:noFill/>
          </p:spPr>
          <p:txBody>
            <a:bodyPr wrap="square" lIns="0" tIns="0" rIns="0" bIns="0" rtlCol="0">
              <a:spAutoFit/>
            </a:bodyPr>
            <a:lstStyle/>
            <a:p>
              <a:pPr>
                <a:buSzPct val="100000"/>
              </a:pPr>
              <a:r>
                <a:rPr lang="en-US" sz="1200" b="1" dirty="0"/>
                <a:t>INDIA</a:t>
              </a:r>
            </a:p>
            <a:p>
              <a:pPr>
                <a:buSzPct val="100000"/>
              </a:pPr>
              <a:r>
                <a:rPr lang="en-US" sz="1200" dirty="0"/>
                <a:t>Trivandrum</a:t>
              </a:r>
            </a:p>
            <a:p>
              <a:pPr>
                <a:buSzPct val="100000"/>
              </a:pPr>
              <a:r>
                <a:rPr lang="en-US" sz="1200" dirty="0"/>
                <a:t>Bangalore</a:t>
              </a:r>
            </a:p>
            <a:p>
              <a:pPr>
                <a:buSzPct val="100000"/>
              </a:pPr>
              <a:r>
                <a:rPr lang="en-US" sz="1200" dirty="0"/>
                <a:t>Chennai</a:t>
              </a:r>
            </a:p>
            <a:p>
              <a:pPr>
                <a:buSzPct val="100000"/>
              </a:pPr>
              <a:r>
                <a:rPr lang="en-US" sz="1200" dirty="0"/>
                <a:t>Hyderabad</a:t>
              </a:r>
            </a:p>
            <a:p>
              <a:pPr>
                <a:buSzPct val="100000"/>
              </a:pPr>
              <a:r>
                <a:rPr lang="en-US" sz="1200" dirty="0"/>
                <a:t>Kochi</a:t>
              </a:r>
            </a:p>
            <a:p>
              <a:pPr>
                <a:buSzPct val="100000"/>
              </a:pPr>
              <a:r>
                <a:rPr lang="en-US" sz="1200" dirty="0"/>
                <a:t>Delhi</a:t>
              </a:r>
            </a:p>
            <a:p>
              <a:pPr>
                <a:buSzPct val="100000"/>
              </a:pPr>
              <a:r>
                <a:rPr lang="en-US" sz="1200" dirty="0"/>
                <a:t>Coimbatore Hosur </a:t>
              </a:r>
            </a:p>
            <a:p>
              <a:pPr>
                <a:buSzPct val="100000"/>
              </a:pPr>
              <a:r>
                <a:rPr lang="en-US" sz="1200" dirty="0"/>
                <a:t>Pune</a:t>
              </a:r>
            </a:p>
          </p:txBody>
        </p:sp>
        <p:sp>
          <p:nvSpPr>
            <p:cNvPr id="68" name="TextBox 67">
              <a:extLst>
                <a:ext uri="{FF2B5EF4-FFF2-40B4-BE49-F238E27FC236}">
                  <a16:creationId xmlns:a16="http://schemas.microsoft.com/office/drawing/2014/main" id="{F26E1092-F546-C515-C319-24A839005AB0}"/>
                </a:ext>
              </a:extLst>
            </p:cNvPr>
            <p:cNvSpPr txBox="1"/>
            <p:nvPr/>
          </p:nvSpPr>
          <p:spPr>
            <a:xfrm>
              <a:off x="10931624" y="2768161"/>
              <a:ext cx="697307" cy="1477328"/>
            </a:xfrm>
            <a:prstGeom prst="rect">
              <a:avLst/>
            </a:prstGeom>
            <a:noFill/>
          </p:spPr>
          <p:txBody>
            <a:bodyPr wrap="none" lIns="0" tIns="0" rIns="0" bIns="0" rtlCol="0">
              <a:spAutoFit/>
            </a:bodyPr>
            <a:lstStyle/>
            <a:p>
              <a:pPr>
                <a:lnSpc>
                  <a:spcPct val="100000"/>
                </a:lnSpc>
                <a:buSzPct val="100000"/>
              </a:pPr>
              <a:r>
                <a:rPr lang="en-US" sz="1200" b="1" dirty="0"/>
                <a:t>APAC</a:t>
              </a:r>
            </a:p>
            <a:p>
              <a:pPr>
                <a:buSzPct val="100000"/>
              </a:pPr>
              <a:r>
                <a:rPr lang="en-US" sz="1200" dirty="0"/>
                <a:t>Singapore</a:t>
              </a:r>
            </a:p>
            <a:p>
              <a:pPr>
                <a:buSzPct val="100000"/>
              </a:pPr>
              <a:r>
                <a:rPr lang="en-US" sz="1200" dirty="0"/>
                <a:t>Manila </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lang="en-US" sz="1200" dirty="0"/>
                <a:t>Sydney</a:t>
              </a:r>
            </a:p>
            <a:p>
              <a:pPr>
                <a:buSzPct val="100000"/>
              </a:pPr>
              <a:r>
                <a:rPr lang="en-US" sz="1200" dirty="0"/>
                <a:t>Penang</a:t>
              </a:r>
            </a:p>
            <a:p>
              <a:pPr>
                <a:buSzPct val="100000"/>
              </a:pPr>
              <a:r>
                <a:rPr lang="en-US" sz="1200" dirty="0"/>
                <a:t>Shanghai</a:t>
              </a:r>
            </a:p>
            <a:p>
              <a:pPr>
                <a:buSzPct val="100000"/>
              </a:pPr>
              <a:r>
                <a:rPr lang="en-US" sz="1200" dirty="0"/>
                <a:t>Taipei</a:t>
              </a:r>
            </a:p>
            <a:p>
              <a:pPr>
                <a:buSzPct val="100000"/>
              </a:pPr>
              <a:r>
                <a:rPr lang="en-US" sz="1200" b="0" dirty="0"/>
                <a:t>Cyberjaya</a:t>
              </a:r>
            </a:p>
          </p:txBody>
        </p:sp>
        <p:sp>
          <p:nvSpPr>
            <p:cNvPr id="70" name="Square">
              <a:extLst>
                <a:ext uri="{FF2B5EF4-FFF2-40B4-BE49-F238E27FC236}">
                  <a16:creationId xmlns:a16="http://schemas.microsoft.com/office/drawing/2014/main" id="{24036599-D073-6EE1-1301-AE6B4AF708C1}"/>
                </a:ext>
              </a:extLst>
            </p:cNvPr>
            <p:cNvSpPr>
              <a:spLocks noChangeAspect="1"/>
            </p:cNvSpPr>
            <p:nvPr/>
          </p:nvSpPr>
          <p:spPr bwMode="auto">
            <a:xfrm>
              <a:off x="4476361" y="2479607"/>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Square">
              <a:extLst>
                <a:ext uri="{FF2B5EF4-FFF2-40B4-BE49-F238E27FC236}">
                  <a16:creationId xmlns:a16="http://schemas.microsoft.com/office/drawing/2014/main" id="{2DF69965-8044-282F-2074-6462A7F3CF00}"/>
                </a:ext>
              </a:extLst>
            </p:cNvPr>
            <p:cNvSpPr>
              <a:spLocks noChangeAspect="1"/>
            </p:cNvSpPr>
            <p:nvPr/>
          </p:nvSpPr>
          <p:spPr bwMode="auto">
            <a:xfrm>
              <a:off x="4914279" y="265104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Square">
              <a:extLst>
                <a:ext uri="{FF2B5EF4-FFF2-40B4-BE49-F238E27FC236}">
                  <a16:creationId xmlns:a16="http://schemas.microsoft.com/office/drawing/2014/main" id="{1A181656-A27F-9CF7-790C-778A65E2E349}"/>
                </a:ext>
              </a:extLst>
            </p:cNvPr>
            <p:cNvSpPr>
              <a:spLocks noChangeAspect="1"/>
            </p:cNvSpPr>
            <p:nvPr/>
          </p:nvSpPr>
          <p:spPr bwMode="auto">
            <a:xfrm>
              <a:off x="5409623" y="292400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Square">
              <a:extLst>
                <a:ext uri="{FF2B5EF4-FFF2-40B4-BE49-F238E27FC236}">
                  <a16:creationId xmlns:a16="http://schemas.microsoft.com/office/drawing/2014/main" id="{3AF27C59-D756-13CD-EC64-681EE27EBC9D}"/>
                </a:ext>
              </a:extLst>
            </p:cNvPr>
            <p:cNvSpPr>
              <a:spLocks noChangeAspect="1"/>
            </p:cNvSpPr>
            <p:nvPr/>
          </p:nvSpPr>
          <p:spPr bwMode="auto">
            <a:xfrm>
              <a:off x="4547987" y="2653928"/>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Square">
              <a:extLst>
                <a:ext uri="{FF2B5EF4-FFF2-40B4-BE49-F238E27FC236}">
                  <a16:creationId xmlns:a16="http://schemas.microsoft.com/office/drawing/2014/main" id="{A44A3EE6-1B18-010C-7D1B-4847E4B96473}"/>
                </a:ext>
              </a:extLst>
            </p:cNvPr>
            <p:cNvSpPr>
              <a:spLocks noChangeAspect="1"/>
            </p:cNvSpPr>
            <p:nvPr/>
          </p:nvSpPr>
          <p:spPr bwMode="auto">
            <a:xfrm>
              <a:off x="5330981" y="3580176"/>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Square">
              <a:extLst>
                <a:ext uri="{FF2B5EF4-FFF2-40B4-BE49-F238E27FC236}">
                  <a16:creationId xmlns:a16="http://schemas.microsoft.com/office/drawing/2014/main" id="{D1BFB9D6-A809-A4FF-0040-6BA400348BEB}"/>
                </a:ext>
              </a:extLst>
            </p:cNvPr>
            <p:cNvSpPr>
              <a:spLocks noChangeAspect="1"/>
            </p:cNvSpPr>
            <p:nvPr/>
          </p:nvSpPr>
          <p:spPr bwMode="auto">
            <a:xfrm>
              <a:off x="5651021" y="3751626"/>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Square">
              <a:extLst>
                <a:ext uri="{FF2B5EF4-FFF2-40B4-BE49-F238E27FC236}">
                  <a16:creationId xmlns:a16="http://schemas.microsoft.com/office/drawing/2014/main" id="{9E1854F5-95C7-75D1-EB61-DAE7B3361FF2}"/>
                </a:ext>
              </a:extLst>
            </p:cNvPr>
            <p:cNvSpPr>
              <a:spLocks noChangeAspect="1"/>
            </p:cNvSpPr>
            <p:nvPr/>
          </p:nvSpPr>
          <p:spPr bwMode="auto">
            <a:xfrm>
              <a:off x="5479571" y="4003086"/>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Square">
              <a:extLst>
                <a:ext uri="{FF2B5EF4-FFF2-40B4-BE49-F238E27FC236}">
                  <a16:creationId xmlns:a16="http://schemas.microsoft.com/office/drawing/2014/main" id="{2FE65CFD-EA9C-A83C-7E2C-7709361D3D49}"/>
                </a:ext>
              </a:extLst>
            </p:cNvPr>
            <p:cNvSpPr>
              <a:spLocks noChangeAspect="1"/>
            </p:cNvSpPr>
            <p:nvPr/>
          </p:nvSpPr>
          <p:spPr bwMode="auto">
            <a:xfrm>
              <a:off x="7210484" y="2297025"/>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quare">
              <a:extLst>
                <a:ext uri="{FF2B5EF4-FFF2-40B4-BE49-F238E27FC236}">
                  <a16:creationId xmlns:a16="http://schemas.microsoft.com/office/drawing/2014/main" id="{E9847A01-1089-6307-B6CE-9A486B8F0EE0}"/>
                </a:ext>
              </a:extLst>
            </p:cNvPr>
            <p:cNvSpPr>
              <a:spLocks noChangeAspect="1"/>
            </p:cNvSpPr>
            <p:nvPr/>
          </p:nvSpPr>
          <p:spPr bwMode="auto">
            <a:xfrm>
              <a:off x="7564061" y="2470978"/>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Square">
              <a:extLst>
                <a:ext uri="{FF2B5EF4-FFF2-40B4-BE49-F238E27FC236}">
                  <a16:creationId xmlns:a16="http://schemas.microsoft.com/office/drawing/2014/main" id="{D9D9E2CE-7F8C-623A-EA87-45628DFC3210}"/>
                </a:ext>
              </a:extLst>
            </p:cNvPr>
            <p:cNvSpPr>
              <a:spLocks noChangeAspect="1"/>
            </p:cNvSpPr>
            <p:nvPr/>
          </p:nvSpPr>
          <p:spPr bwMode="auto">
            <a:xfrm>
              <a:off x="7918391" y="2265238"/>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Square">
              <a:extLst>
                <a:ext uri="{FF2B5EF4-FFF2-40B4-BE49-F238E27FC236}">
                  <a16:creationId xmlns:a16="http://schemas.microsoft.com/office/drawing/2014/main" id="{FAD5FB18-5D96-2423-154B-F0D7B43A685C}"/>
                </a:ext>
              </a:extLst>
            </p:cNvPr>
            <p:cNvSpPr>
              <a:spLocks noChangeAspect="1"/>
            </p:cNvSpPr>
            <p:nvPr/>
          </p:nvSpPr>
          <p:spPr bwMode="auto">
            <a:xfrm>
              <a:off x="8063400" y="2716283"/>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Square">
              <a:extLst>
                <a:ext uri="{FF2B5EF4-FFF2-40B4-BE49-F238E27FC236}">
                  <a16:creationId xmlns:a16="http://schemas.microsoft.com/office/drawing/2014/main" id="{D3EE78A5-0FAC-CD0F-A29C-E6A96B7216E3}"/>
                </a:ext>
              </a:extLst>
            </p:cNvPr>
            <p:cNvSpPr>
              <a:spLocks noChangeAspect="1"/>
            </p:cNvSpPr>
            <p:nvPr/>
          </p:nvSpPr>
          <p:spPr bwMode="auto">
            <a:xfrm>
              <a:off x="7914810" y="2842013"/>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Square">
              <a:extLst>
                <a:ext uri="{FF2B5EF4-FFF2-40B4-BE49-F238E27FC236}">
                  <a16:creationId xmlns:a16="http://schemas.microsoft.com/office/drawing/2014/main" id="{B74B241A-0A20-8A97-D9E3-A214059E1C58}"/>
                </a:ext>
              </a:extLst>
            </p:cNvPr>
            <p:cNvSpPr>
              <a:spLocks noChangeAspect="1"/>
            </p:cNvSpPr>
            <p:nvPr/>
          </p:nvSpPr>
          <p:spPr bwMode="auto">
            <a:xfrm>
              <a:off x="9102937" y="3461189"/>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Square">
              <a:extLst>
                <a:ext uri="{FF2B5EF4-FFF2-40B4-BE49-F238E27FC236}">
                  <a16:creationId xmlns:a16="http://schemas.microsoft.com/office/drawing/2014/main" id="{01FFB808-DA68-97E3-D1BB-695A63555622}"/>
                </a:ext>
              </a:extLst>
            </p:cNvPr>
            <p:cNvSpPr>
              <a:spLocks noChangeAspect="1"/>
            </p:cNvSpPr>
            <p:nvPr/>
          </p:nvSpPr>
          <p:spPr bwMode="auto">
            <a:xfrm>
              <a:off x="8945438" y="3335076"/>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Square">
              <a:extLst>
                <a:ext uri="{FF2B5EF4-FFF2-40B4-BE49-F238E27FC236}">
                  <a16:creationId xmlns:a16="http://schemas.microsoft.com/office/drawing/2014/main" id="{1853FFC4-A939-3AB4-937A-FF69365B5244}"/>
                </a:ext>
              </a:extLst>
            </p:cNvPr>
            <p:cNvSpPr>
              <a:spLocks noChangeAspect="1"/>
            </p:cNvSpPr>
            <p:nvPr/>
          </p:nvSpPr>
          <p:spPr bwMode="auto">
            <a:xfrm>
              <a:off x="7476660" y="2636273"/>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Square">
              <a:extLst>
                <a:ext uri="{FF2B5EF4-FFF2-40B4-BE49-F238E27FC236}">
                  <a16:creationId xmlns:a16="http://schemas.microsoft.com/office/drawing/2014/main" id="{01F727E5-C4A4-0C40-EF37-49E9DBB584AF}"/>
                </a:ext>
              </a:extLst>
            </p:cNvPr>
            <p:cNvSpPr>
              <a:spLocks noChangeAspect="1"/>
            </p:cNvSpPr>
            <p:nvPr/>
          </p:nvSpPr>
          <p:spPr bwMode="auto">
            <a:xfrm>
              <a:off x="7176298" y="243019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Square">
              <a:extLst>
                <a:ext uri="{FF2B5EF4-FFF2-40B4-BE49-F238E27FC236}">
                  <a16:creationId xmlns:a16="http://schemas.microsoft.com/office/drawing/2014/main" id="{D7724C8E-730E-1394-003A-D4575F50169A}"/>
                </a:ext>
              </a:extLst>
            </p:cNvPr>
            <p:cNvSpPr>
              <a:spLocks noChangeAspect="1"/>
            </p:cNvSpPr>
            <p:nvPr/>
          </p:nvSpPr>
          <p:spPr bwMode="auto">
            <a:xfrm>
              <a:off x="7695758" y="4668576"/>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98211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End Slide">
    <p:bg>
      <p:bgRef idx="1001">
        <a:schemeClr val="bg1"/>
      </p:bgRef>
    </p:bg>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7FA7D119-7ED9-8543-A4BE-CCA60CA4A421}"/>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4" name="UST" descr="UST">
            <a:extLst>
              <a:ext uri="{FF2B5EF4-FFF2-40B4-BE49-F238E27FC236}">
                <a16:creationId xmlns:a16="http://schemas.microsoft.com/office/drawing/2014/main" id="{6524CCB4-9AB2-A248-A0DC-6590BB8A0F7C}"/>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hank You">
            <a:extLst>
              <a:ext uri="{FF2B5EF4-FFF2-40B4-BE49-F238E27FC236}">
                <a16:creationId xmlns:a16="http://schemas.microsoft.com/office/drawing/2014/main" id="{3B3D034D-06BF-E34D-97D9-E1FB041EDECA}"/>
              </a:ext>
            </a:extLst>
          </p:cNvPr>
          <p:cNvSpPr txBox="1">
            <a:spLocks/>
          </p:cNvSpPr>
          <p:nvPr userDrawn="1"/>
        </p:nvSpPr>
        <p:spPr>
          <a:xfrm>
            <a:off x="1702053" y="1585468"/>
            <a:ext cx="7178422" cy="210501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0" kern="1200" spc="0" baseline="0">
                <a:solidFill>
                  <a:schemeClr val="bg1"/>
                </a:solidFill>
                <a:latin typeface="+mj-lt"/>
                <a:ea typeface="+mj-ea"/>
                <a:cs typeface="+mj-cs"/>
              </a:defRPr>
            </a:lvl1pPr>
          </a:lstStyle>
          <a:p>
            <a:r>
              <a:rPr lang="en-US"/>
              <a:t>Thank you</a:t>
            </a:r>
          </a:p>
        </p:txBody>
      </p:sp>
      <p:sp>
        <p:nvSpPr>
          <p:cNvPr id="12" name="Text Placeholder 1">
            <a:extLst>
              <a:ext uri="{FF2B5EF4-FFF2-40B4-BE49-F238E27FC236}">
                <a16:creationId xmlns:a16="http://schemas.microsoft.com/office/drawing/2014/main" id="{230CA0A7-AB3D-9640-8F81-41F4E103F68C}"/>
              </a:ext>
            </a:extLst>
          </p:cNvPr>
          <p:cNvSpPr>
            <a:spLocks noGrp="1"/>
          </p:cNvSpPr>
          <p:nvPr>
            <p:ph type="body" sz="quarter" idx="10" hasCustomPrompt="1"/>
          </p:nvPr>
        </p:nvSpPr>
        <p:spPr>
          <a:xfrm>
            <a:off x="1702053" y="4893617"/>
            <a:ext cx="7178422" cy="1598624"/>
          </a:xfrm>
        </p:spPr>
        <p:txBody>
          <a:bodyPr anchor="b" anchorCtr="0">
            <a:noAutofit/>
          </a:bodyPr>
          <a:lstStyle>
            <a:lvl1pPr marL="0" indent="0">
              <a:spcBef>
                <a:spcPts val="0"/>
              </a:spcBef>
              <a:buFontTx/>
              <a:buNone/>
              <a:defRPr sz="1600">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[Optional contact information]</a:t>
            </a:r>
          </a:p>
        </p:txBody>
      </p:sp>
      <p:sp>
        <p:nvSpPr>
          <p:cNvPr id="18" name="URL">
            <a:extLst>
              <a:ext uri="{FF2B5EF4-FFF2-40B4-BE49-F238E27FC236}">
                <a16:creationId xmlns:a16="http://schemas.microsoft.com/office/drawing/2014/main" id="{2B56852A-13EA-DC41-9045-334298984C85}"/>
              </a:ext>
            </a:extLst>
          </p:cNvPr>
          <p:cNvSpPr txBox="1"/>
          <p:nvPr userDrawn="1"/>
        </p:nvSpPr>
        <p:spPr>
          <a:xfrm>
            <a:off x="9188450" y="4893618"/>
            <a:ext cx="2635250" cy="1598624"/>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1600" b="1" err="1">
                <a:solidFill>
                  <a:schemeClr val="bg1"/>
                </a:solidFill>
              </a:rPr>
              <a:t>ust.com</a:t>
            </a:r>
            <a:endParaRPr lang="en-US" sz="1600" b="1">
              <a:solidFill>
                <a:schemeClr val="bg1"/>
              </a:solidFill>
            </a:endParaRPr>
          </a:p>
        </p:txBody>
      </p:sp>
    </p:spTree>
    <p:extLst>
      <p:ext uri="{BB962C8B-B14F-4D97-AF65-F5344CB8AC3E}">
        <p14:creationId xmlns:p14="http://schemas.microsoft.com/office/powerpoint/2010/main" val="3876399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88" userDrawn="1">
          <p15:clr>
            <a:srgbClr val="FBAE40"/>
          </p15:clr>
        </p15:guide>
        <p15:guide id="5" orient="horz" pos="4090" userDrawn="1">
          <p15:clr>
            <a:srgbClr val="FBAE40"/>
          </p15:clr>
        </p15:guide>
        <p15:guide id="6" pos="5594"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pyright and Confidentiality">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B89A1D1F-C3AD-134F-846A-E44B5B196324}"/>
              </a:ext>
            </a:extLst>
          </p:cNvPr>
          <p:cNvSpPr txBox="1">
            <a:spLocks/>
          </p:cNvSpPr>
          <p:nvPr userDrawn="1"/>
        </p:nvSpPr>
        <p:spPr>
          <a:xfrm>
            <a:off x="365760" y="365760"/>
            <a:ext cx="8184515"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Copyright and confidentiality notice</a:t>
            </a:r>
          </a:p>
        </p:txBody>
      </p:sp>
      <p:sp>
        <p:nvSpPr>
          <p:cNvPr id="8" name="TextBox">
            <a:extLst>
              <a:ext uri="{FF2B5EF4-FFF2-40B4-BE49-F238E27FC236}">
                <a16:creationId xmlns:a16="http://schemas.microsoft.com/office/drawing/2014/main" id="{CA53F076-5B9C-7D40-B411-24F312CD2730}"/>
              </a:ext>
            </a:extLst>
          </p:cNvPr>
          <p:cNvSpPr txBox="1"/>
          <p:nvPr userDrawn="1"/>
        </p:nvSpPr>
        <p:spPr>
          <a:xfrm>
            <a:off x="365761" y="1828800"/>
            <a:ext cx="8183879" cy="4251960"/>
          </a:xfrm>
          <a:prstGeom prst="rect">
            <a:avLst/>
          </a:prstGeom>
          <a:noFill/>
        </p:spPr>
        <p:txBody>
          <a:bodyPr wrap="square" lIns="0" tIns="0" rIns="0" bIns="0" rtlCol="0">
            <a:noAutofit/>
          </a:bodyPr>
          <a:lstStyle/>
          <a:p>
            <a:pPr>
              <a:lnSpc>
                <a:spcPct val="100000"/>
              </a:lnSpc>
              <a:spcBef>
                <a:spcPts val="1200"/>
              </a:spcBef>
              <a:buSzPct val="100000"/>
            </a:pPr>
            <a:r>
              <a:rPr lang="en-US" dirty="0"/>
              <a:t>Copyright © 2023 by UST Global Inc. All rights reserved.</a:t>
            </a:r>
          </a:p>
          <a:p>
            <a:pPr>
              <a:lnSpc>
                <a:spcPct val="100000"/>
              </a:lnSpc>
              <a:spcBef>
                <a:spcPts val="1200"/>
              </a:spcBef>
              <a:buSzPct val="100000"/>
            </a:pPr>
            <a:r>
              <a:rPr lang="en-US" dirty="0"/>
              <a:t>This document is protected under the copyright laws of United States, India, and other countries as an unpublished work and contains information that shall not be reproduced, published, used in the preparation of derivative works, and/or distributed, in whole or in part, by the recipient for any purpose other than to evaluate this document. Further, all information contained herein is proprietary and confidential to UST Global Inc and may not be disclosed to any third party. Exceptions to this notice are permitted only with the express, written permission of UST Global Inc.</a:t>
            </a:r>
          </a:p>
          <a:p>
            <a:pPr>
              <a:lnSpc>
                <a:spcPct val="100000"/>
              </a:lnSpc>
              <a:spcBef>
                <a:spcPts val="1200"/>
              </a:spcBef>
              <a:buSzPct val="100000"/>
            </a:pPr>
            <a:r>
              <a:rPr lang="en-US" dirty="0"/>
              <a:t>UST</a:t>
            </a:r>
            <a:r>
              <a:rPr lang="en-US" baseline="30000" dirty="0"/>
              <a:t>®</a:t>
            </a:r>
            <a:r>
              <a:rPr lang="en-US" dirty="0"/>
              <a:t> is a registered service mark of UST Global Inc.</a:t>
            </a:r>
          </a:p>
        </p:txBody>
      </p:sp>
      <p:sp>
        <p:nvSpPr>
          <p:cNvPr id="30" name="TextBox">
            <a:extLst>
              <a:ext uri="{FF2B5EF4-FFF2-40B4-BE49-F238E27FC236}">
                <a16:creationId xmlns:a16="http://schemas.microsoft.com/office/drawing/2014/main" id="{0F0A4EC5-5B06-1C4A-A502-579AB0732ADE}"/>
              </a:ext>
            </a:extLst>
          </p:cNvPr>
          <p:cNvSpPr/>
          <p:nvPr userDrawn="1"/>
        </p:nvSpPr>
        <p:spPr bwMode="auto">
          <a:xfrm>
            <a:off x="8870950" y="1828800"/>
            <a:ext cx="2952242" cy="4254500"/>
          </a:xfrm>
          <a:prstGeom prst="rect">
            <a:avLst/>
          </a:prstGeom>
          <a:solidFill>
            <a:srgbClr val="ECECE1"/>
          </a:solidFill>
          <a:ln>
            <a:noFill/>
          </a:ln>
        </p:spPr>
        <p:style>
          <a:lnRef idx="0">
            <a:schemeClr val="accent1"/>
          </a:lnRef>
          <a:fillRef idx="1">
            <a:schemeClr val="accent1"/>
          </a:fillRef>
          <a:effectRef idx="0">
            <a:srgbClr val="000000"/>
          </a:effectRef>
          <a:fontRef idx="minor">
            <a:schemeClr val="bg1"/>
          </a:fontRef>
        </p:style>
        <p:txBody>
          <a:bodyPr lIns="320040" tIns="320040" rIns="182880" bIns="822960" rtlCol="0" anchor="t" anchorCtr="0"/>
          <a:lstStyle/>
          <a:p>
            <a:pPr>
              <a:lnSpc>
                <a:spcPct val="100000"/>
              </a:lnSpc>
              <a:spcBef>
                <a:spcPts val="0"/>
              </a:spcBef>
              <a:buSzPct val="100000"/>
            </a:pPr>
            <a:r>
              <a:rPr lang="en-US" b="1">
                <a:solidFill>
                  <a:schemeClr val="tx1"/>
                </a:solidFill>
              </a:rPr>
              <a:t>UST</a:t>
            </a:r>
          </a:p>
          <a:p>
            <a:pPr>
              <a:lnSpc>
                <a:spcPct val="100000"/>
              </a:lnSpc>
              <a:spcBef>
                <a:spcPts val="0"/>
              </a:spcBef>
              <a:buSzPct val="100000"/>
            </a:pPr>
            <a:r>
              <a:rPr lang="en-US" b="0">
                <a:solidFill>
                  <a:schemeClr val="tx1"/>
                </a:solidFill>
              </a:rPr>
              <a:t>5 Polaris Way</a:t>
            </a:r>
          </a:p>
          <a:p>
            <a:pPr>
              <a:lnSpc>
                <a:spcPct val="100000"/>
              </a:lnSpc>
              <a:spcBef>
                <a:spcPts val="0"/>
              </a:spcBef>
              <a:buSzPct val="100000"/>
            </a:pPr>
            <a:r>
              <a:rPr lang="en-US" b="0">
                <a:solidFill>
                  <a:schemeClr val="tx1"/>
                </a:solidFill>
              </a:rPr>
              <a:t>Aliso Viejo, CA 92656</a:t>
            </a:r>
          </a:p>
          <a:p>
            <a:pPr>
              <a:lnSpc>
                <a:spcPct val="100000"/>
              </a:lnSpc>
              <a:spcBef>
                <a:spcPts val="1200"/>
              </a:spcBef>
              <a:buSzPct val="100000"/>
            </a:pPr>
            <a:r>
              <a:rPr lang="en-US" b="0">
                <a:solidFill>
                  <a:schemeClr val="tx1"/>
                </a:solidFill>
              </a:rPr>
              <a:t>T +1 949 716 8757</a:t>
            </a:r>
          </a:p>
          <a:p>
            <a:pPr>
              <a:lnSpc>
                <a:spcPct val="100000"/>
              </a:lnSpc>
              <a:spcBef>
                <a:spcPts val="0"/>
              </a:spcBef>
              <a:buSzPct val="100000"/>
            </a:pPr>
            <a:r>
              <a:rPr lang="en-US" b="0">
                <a:solidFill>
                  <a:schemeClr val="tx1"/>
                </a:solidFill>
              </a:rPr>
              <a:t>F +1 949 716 8396</a:t>
            </a:r>
          </a:p>
          <a:p>
            <a:pPr>
              <a:lnSpc>
                <a:spcPct val="100000"/>
              </a:lnSpc>
              <a:spcBef>
                <a:spcPts val="1200"/>
              </a:spcBef>
              <a:buSzPct val="100000"/>
            </a:pPr>
            <a:r>
              <a:rPr lang="en-US" b="1">
                <a:solidFill>
                  <a:schemeClr val="tx1"/>
                </a:solidFill>
              </a:rPr>
              <a:t>ust.com</a:t>
            </a:r>
          </a:p>
        </p:txBody>
      </p:sp>
      <p:sp>
        <p:nvSpPr>
          <p:cNvPr id="11" name="LinkedIn">
            <a:hlinkClick r:id="rId2"/>
            <a:extLst>
              <a:ext uri="{FF2B5EF4-FFF2-40B4-BE49-F238E27FC236}">
                <a16:creationId xmlns:a16="http://schemas.microsoft.com/office/drawing/2014/main" id="{36E860F1-0833-42C3-B18C-E49EAE88C996}"/>
              </a:ext>
            </a:extLst>
          </p:cNvPr>
          <p:cNvSpPr>
            <a:spLocks noChangeAspect="1" noEditPoints="1"/>
          </p:cNvSpPr>
          <p:nvPr userDrawn="1"/>
        </p:nvSpPr>
        <p:spPr bwMode="auto">
          <a:xfrm>
            <a:off x="9197136" y="5555832"/>
            <a:ext cx="256196" cy="244253"/>
          </a:xfrm>
          <a:custGeom>
            <a:avLst/>
            <a:gdLst>
              <a:gd name="T0" fmla="*/ 671 w 671"/>
              <a:gd name="T1" fmla="*/ 641 h 641"/>
              <a:gd name="T2" fmla="*/ 671 w 671"/>
              <a:gd name="T3" fmla="*/ 641 h 641"/>
              <a:gd name="T4" fmla="*/ 527 w 671"/>
              <a:gd name="T5" fmla="*/ 641 h 641"/>
              <a:gd name="T6" fmla="*/ 527 w 671"/>
              <a:gd name="T7" fmla="*/ 410 h 641"/>
              <a:gd name="T8" fmla="*/ 454 w 671"/>
              <a:gd name="T9" fmla="*/ 312 h 641"/>
              <a:gd name="T10" fmla="*/ 380 w 671"/>
              <a:gd name="T11" fmla="*/ 365 h 641"/>
              <a:gd name="T12" fmla="*/ 376 w 671"/>
              <a:gd name="T13" fmla="*/ 400 h 641"/>
              <a:gd name="T14" fmla="*/ 376 w 671"/>
              <a:gd name="T15" fmla="*/ 641 h 641"/>
              <a:gd name="T16" fmla="*/ 232 w 671"/>
              <a:gd name="T17" fmla="*/ 641 h 641"/>
              <a:gd name="T18" fmla="*/ 232 w 671"/>
              <a:gd name="T19" fmla="*/ 209 h 641"/>
              <a:gd name="T20" fmla="*/ 376 w 671"/>
              <a:gd name="T21" fmla="*/ 209 h 641"/>
              <a:gd name="T22" fmla="*/ 376 w 671"/>
              <a:gd name="T23" fmla="*/ 270 h 641"/>
              <a:gd name="T24" fmla="*/ 505 w 671"/>
              <a:gd name="T25" fmla="*/ 199 h 641"/>
              <a:gd name="T26" fmla="*/ 671 w 671"/>
              <a:gd name="T27" fmla="*/ 393 h 641"/>
              <a:gd name="T28" fmla="*/ 671 w 671"/>
              <a:gd name="T29" fmla="*/ 641 h 641"/>
              <a:gd name="T30" fmla="*/ 81 w 671"/>
              <a:gd name="T31" fmla="*/ 150 h 641"/>
              <a:gd name="T32" fmla="*/ 81 w 671"/>
              <a:gd name="T33" fmla="*/ 150 h 641"/>
              <a:gd name="T34" fmla="*/ 80 w 671"/>
              <a:gd name="T35" fmla="*/ 150 h 641"/>
              <a:gd name="T36" fmla="*/ 0 w 671"/>
              <a:gd name="T37" fmla="*/ 75 h 641"/>
              <a:gd name="T38" fmla="*/ 82 w 671"/>
              <a:gd name="T39" fmla="*/ 0 h 641"/>
              <a:gd name="T40" fmla="*/ 162 w 671"/>
              <a:gd name="T41" fmla="*/ 75 h 641"/>
              <a:gd name="T42" fmla="*/ 81 w 671"/>
              <a:gd name="T43" fmla="*/ 150 h 641"/>
              <a:gd name="T44" fmla="*/ 152 w 671"/>
              <a:gd name="T45" fmla="*/ 641 h 641"/>
              <a:gd name="T46" fmla="*/ 152 w 671"/>
              <a:gd name="T47" fmla="*/ 641 h 641"/>
              <a:gd name="T48" fmla="*/ 9 w 671"/>
              <a:gd name="T49" fmla="*/ 641 h 641"/>
              <a:gd name="T50" fmla="*/ 9 w 671"/>
              <a:gd name="T51" fmla="*/ 209 h 641"/>
              <a:gd name="T52" fmla="*/ 152 w 671"/>
              <a:gd name="T53" fmla="*/ 209 h 641"/>
              <a:gd name="T54" fmla="*/ 152 w 671"/>
              <a:gd name="T55"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1" h="641">
                <a:moveTo>
                  <a:pt x="671" y="641"/>
                </a:moveTo>
                <a:lnTo>
                  <a:pt x="671" y="641"/>
                </a:lnTo>
                <a:lnTo>
                  <a:pt x="527" y="641"/>
                </a:lnTo>
                <a:lnTo>
                  <a:pt x="527" y="410"/>
                </a:lnTo>
                <a:cubicBezTo>
                  <a:pt x="527" y="352"/>
                  <a:pt x="506" y="312"/>
                  <a:pt x="454" y="312"/>
                </a:cubicBezTo>
                <a:cubicBezTo>
                  <a:pt x="415" y="312"/>
                  <a:pt x="391" y="339"/>
                  <a:pt x="380" y="365"/>
                </a:cubicBezTo>
                <a:cubicBezTo>
                  <a:pt x="377" y="374"/>
                  <a:pt x="376" y="387"/>
                  <a:pt x="376" y="400"/>
                </a:cubicBezTo>
                <a:lnTo>
                  <a:pt x="376" y="641"/>
                </a:lnTo>
                <a:lnTo>
                  <a:pt x="232" y="641"/>
                </a:lnTo>
                <a:cubicBezTo>
                  <a:pt x="232" y="641"/>
                  <a:pt x="234" y="249"/>
                  <a:pt x="232" y="209"/>
                </a:cubicBezTo>
                <a:lnTo>
                  <a:pt x="376" y="209"/>
                </a:lnTo>
                <a:lnTo>
                  <a:pt x="376" y="270"/>
                </a:lnTo>
                <a:cubicBezTo>
                  <a:pt x="395" y="241"/>
                  <a:pt x="429" y="199"/>
                  <a:pt x="505" y="199"/>
                </a:cubicBezTo>
                <a:cubicBezTo>
                  <a:pt x="600" y="199"/>
                  <a:pt x="671" y="260"/>
                  <a:pt x="671" y="393"/>
                </a:cubicBezTo>
                <a:lnTo>
                  <a:pt x="671" y="641"/>
                </a:lnTo>
                <a:close/>
                <a:moveTo>
                  <a:pt x="81" y="150"/>
                </a:moveTo>
                <a:lnTo>
                  <a:pt x="81" y="150"/>
                </a:lnTo>
                <a:lnTo>
                  <a:pt x="80" y="150"/>
                </a:lnTo>
                <a:cubicBezTo>
                  <a:pt x="31" y="150"/>
                  <a:pt x="0" y="117"/>
                  <a:pt x="0" y="75"/>
                </a:cubicBezTo>
                <a:cubicBezTo>
                  <a:pt x="0" y="33"/>
                  <a:pt x="32" y="0"/>
                  <a:pt x="82" y="0"/>
                </a:cubicBezTo>
                <a:cubicBezTo>
                  <a:pt x="131" y="0"/>
                  <a:pt x="161" y="33"/>
                  <a:pt x="162" y="75"/>
                </a:cubicBezTo>
                <a:cubicBezTo>
                  <a:pt x="162" y="117"/>
                  <a:pt x="131" y="150"/>
                  <a:pt x="81" y="150"/>
                </a:cubicBezTo>
                <a:close/>
                <a:moveTo>
                  <a:pt x="152" y="641"/>
                </a:moveTo>
                <a:lnTo>
                  <a:pt x="152" y="641"/>
                </a:lnTo>
                <a:lnTo>
                  <a:pt x="9" y="641"/>
                </a:lnTo>
                <a:lnTo>
                  <a:pt x="9" y="209"/>
                </a:lnTo>
                <a:lnTo>
                  <a:pt x="152" y="209"/>
                </a:lnTo>
                <a:lnTo>
                  <a:pt x="152" y="64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acebook">
            <a:hlinkClick r:id="rId3"/>
            <a:extLst>
              <a:ext uri="{FF2B5EF4-FFF2-40B4-BE49-F238E27FC236}">
                <a16:creationId xmlns:a16="http://schemas.microsoft.com/office/drawing/2014/main" id="{D3CE881A-2E2C-4BF7-81A2-0B6ABD537CEA}"/>
              </a:ext>
            </a:extLst>
          </p:cNvPr>
          <p:cNvSpPr>
            <a:spLocks/>
          </p:cNvSpPr>
          <p:nvPr userDrawn="1"/>
        </p:nvSpPr>
        <p:spPr bwMode="auto">
          <a:xfrm>
            <a:off x="9674955" y="5537234"/>
            <a:ext cx="121831" cy="262851"/>
          </a:xfrm>
          <a:custGeom>
            <a:avLst/>
            <a:gdLst>
              <a:gd name="T0" fmla="*/ 321 w 321"/>
              <a:gd name="T1" fmla="*/ 223 h 690"/>
              <a:gd name="T2" fmla="*/ 321 w 321"/>
              <a:gd name="T3" fmla="*/ 223 h 690"/>
              <a:gd name="T4" fmla="*/ 212 w 321"/>
              <a:gd name="T5" fmla="*/ 223 h 690"/>
              <a:gd name="T6" fmla="*/ 212 w 321"/>
              <a:gd name="T7" fmla="*/ 152 h 690"/>
              <a:gd name="T8" fmla="*/ 242 w 321"/>
              <a:gd name="T9" fmla="*/ 118 h 690"/>
              <a:gd name="T10" fmla="*/ 319 w 321"/>
              <a:gd name="T11" fmla="*/ 118 h 690"/>
              <a:gd name="T12" fmla="*/ 319 w 321"/>
              <a:gd name="T13" fmla="*/ 0 h 690"/>
              <a:gd name="T14" fmla="*/ 213 w 321"/>
              <a:gd name="T15" fmla="*/ 0 h 690"/>
              <a:gd name="T16" fmla="*/ 69 w 321"/>
              <a:gd name="T17" fmla="*/ 144 h 690"/>
              <a:gd name="T18" fmla="*/ 69 w 321"/>
              <a:gd name="T19" fmla="*/ 223 h 690"/>
              <a:gd name="T20" fmla="*/ 0 w 321"/>
              <a:gd name="T21" fmla="*/ 223 h 690"/>
              <a:gd name="T22" fmla="*/ 0 w 321"/>
              <a:gd name="T23" fmla="*/ 345 h 690"/>
              <a:gd name="T24" fmla="*/ 69 w 321"/>
              <a:gd name="T25" fmla="*/ 345 h 690"/>
              <a:gd name="T26" fmla="*/ 69 w 321"/>
              <a:gd name="T27" fmla="*/ 690 h 690"/>
              <a:gd name="T28" fmla="*/ 212 w 321"/>
              <a:gd name="T29" fmla="*/ 690 h 690"/>
              <a:gd name="T30" fmla="*/ 212 w 321"/>
              <a:gd name="T31" fmla="*/ 345 h 690"/>
              <a:gd name="T32" fmla="*/ 309 w 321"/>
              <a:gd name="T33" fmla="*/ 345 h 690"/>
              <a:gd name="T34" fmla="*/ 321 w 321"/>
              <a:gd name="T35" fmla="*/ 22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1" h="690">
                <a:moveTo>
                  <a:pt x="321" y="223"/>
                </a:moveTo>
                <a:lnTo>
                  <a:pt x="321" y="223"/>
                </a:lnTo>
                <a:lnTo>
                  <a:pt x="212" y="223"/>
                </a:lnTo>
                <a:lnTo>
                  <a:pt x="212" y="152"/>
                </a:lnTo>
                <a:cubicBezTo>
                  <a:pt x="212" y="125"/>
                  <a:pt x="230" y="118"/>
                  <a:pt x="242" y="118"/>
                </a:cubicBezTo>
                <a:lnTo>
                  <a:pt x="319" y="118"/>
                </a:lnTo>
                <a:lnTo>
                  <a:pt x="319" y="0"/>
                </a:lnTo>
                <a:lnTo>
                  <a:pt x="213" y="0"/>
                </a:lnTo>
                <a:cubicBezTo>
                  <a:pt x="95" y="0"/>
                  <a:pt x="69" y="88"/>
                  <a:pt x="69" y="144"/>
                </a:cubicBezTo>
                <a:lnTo>
                  <a:pt x="69" y="223"/>
                </a:lnTo>
                <a:lnTo>
                  <a:pt x="0" y="223"/>
                </a:lnTo>
                <a:lnTo>
                  <a:pt x="0" y="345"/>
                </a:lnTo>
                <a:lnTo>
                  <a:pt x="69" y="345"/>
                </a:lnTo>
                <a:lnTo>
                  <a:pt x="69" y="690"/>
                </a:lnTo>
                <a:lnTo>
                  <a:pt x="212" y="690"/>
                </a:lnTo>
                <a:lnTo>
                  <a:pt x="212" y="345"/>
                </a:lnTo>
                <a:lnTo>
                  <a:pt x="309" y="345"/>
                </a:lnTo>
                <a:lnTo>
                  <a:pt x="321" y="223"/>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Twitter">
            <a:hlinkClick r:id="rId4"/>
            <a:extLst>
              <a:ext uri="{FF2B5EF4-FFF2-40B4-BE49-F238E27FC236}">
                <a16:creationId xmlns:a16="http://schemas.microsoft.com/office/drawing/2014/main" id="{BF12F575-1E00-479B-A66D-E741929EE483}"/>
              </a:ext>
            </a:extLst>
          </p:cNvPr>
          <p:cNvSpPr>
            <a:spLocks/>
          </p:cNvSpPr>
          <p:nvPr userDrawn="1"/>
        </p:nvSpPr>
        <p:spPr bwMode="auto">
          <a:xfrm>
            <a:off x="10031913" y="5580629"/>
            <a:ext cx="268783" cy="219456"/>
          </a:xfrm>
          <a:custGeom>
            <a:avLst/>
            <a:gdLst>
              <a:gd name="T0" fmla="*/ 709 w 709"/>
              <a:gd name="T1" fmla="*/ 68 h 576"/>
              <a:gd name="T2" fmla="*/ 709 w 709"/>
              <a:gd name="T3" fmla="*/ 68 h 576"/>
              <a:gd name="T4" fmla="*/ 626 w 709"/>
              <a:gd name="T5" fmla="*/ 91 h 576"/>
              <a:gd name="T6" fmla="*/ 690 w 709"/>
              <a:gd name="T7" fmla="*/ 11 h 576"/>
              <a:gd name="T8" fmla="*/ 597 w 709"/>
              <a:gd name="T9" fmla="*/ 46 h 576"/>
              <a:gd name="T10" fmla="*/ 491 w 709"/>
              <a:gd name="T11" fmla="*/ 0 h 576"/>
              <a:gd name="T12" fmla="*/ 346 w 709"/>
              <a:gd name="T13" fmla="*/ 145 h 576"/>
              <a:gd name="T14" fmla="*/ 350 w 709"/>
              <a:gd name="T15" fmla="*/ 179 h 576"/>
              <a:gd name="T16" fmla="*/ 50 w 709"/>
              <a:gd name="T17" fmla="*/ 27 h 576"/>
              <a:gd name="T18" fmla="*/ 30 w 709"/>
              <a:gd name="T19" fmla="*/ 100 h 576"/>
              <a:gd name="T20" fmla="*/ 95 w 709"/>
              <a:gd name="T21" fmla="*/ 221 h 576"/>
              <a:gd name="T22" fmla="*/ 29 w 709"/>
              <a:gd name="T23" fmla="*/ 203 h 576"/>
              <a:gd name="T24" fmla="*/ 29 w 709"/>
              <a:gd name="T25" fmla="*/ 204 h 576"/>
              <a:gd name="T26" fmla="*/ 146 w 709"/>
              <a:gd name="T27" fmla="*/ 347 h 576"/>
              <a:gd name="T28" fmla="*/ 107 w 709"/>
              <a:gd name="T29" fmla="*/ 352 h 576"/>
              <a:gd name="T30" fmla="*/ 80 w 709"/>
              <a:gd name="T31" fmla="*/ 349 h 576"/>
              <a:gd name="T32" fmla="*/ 216 w 709"/>
              <a:gd name="T33" fmla="*/ 450 h 576"/>
              <a:gd name="T34" fmla="*/ 35 w 709"/>
              <a:gd name="T35" fmla="*/ 513 h 576"/>
              <a:gd name="T36" fmla="*/ 0 w 709"/>
              <a:gd name="T37" fmla="*/ 511 h 576"/>
              <a:gd name="T38" fmla="*/ 223 w 709"/>
              <a:gd name="T39" fmla="*/ 576 h 576"/>
              <a:gd name="T40" fmla="*/ 637 w 709"/>
              <a:gd name="T41" fmla="*/ 162 h 576"/>
              <a:gd name="T42" fmla="*/ 637 w 709"/>
              <a:gd name="T43" fmla="*/ 143 h 576"/>
              <a:gd name="T44" fmla="*/ 709 w 709"/>
              <a:gd name="T45" fmla="*/ 6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9" h="576">
                <a:moveTo>
                  <a:pt x="709" y="68"/>
                </a:moveTo>
                <a:lnTo>
                  <a:pt x="709" y="68"/>
                </a:lnTo>
                <a:cubicBezTo>
                  <a:pt x="683" y="80"/>
                  <a:pt x="655" y="88"/>
                  <a:pt x="626" y="91"/>
                </a:cubicBezTo>
                <a:cubicBezTo>
                  <a:pt x="656" y="73"/>
                  <a:pt x="679" y="45"/>
                  <a:pt x="690" y="11"/>
                </a:cubicBezTo>
                <a:cubicBezTo>
                  <a:pt x="662" y="27"/>
                  <a:pt x="630" y="39"/>
                  <a:pt x="597" y="46"/>
                </a:cubicBezTo>
                <a:cubicBezTo>
                  <a:pt x="571" y="18"/>
                  <a:pt x="533" y="0"/>
                  <a:pt x="491" y="0"/>
                </a:cubicBezTo>
                <a:cubicBezTo>
                  <a:pt x="411" y="0"/>
                  <a:pt x="346" y="65"/>
                  <a:pt x="346" y="145"/>
                </a:cubicBezTo>
                <a:cubicBezTo>
                  <a:pt x="346" y="157"/>
                  <a:pt x="347" y="168"/>
                  <a:pt x="350" y="179"/>
                </a:cubicBezTo>
                <a:cubicBezTo>
                  <a:pt x="229" y="172"/>
                  <a:pt x="122" y="115"/>
                  <a:pt x="50" y="27"/>
                </a:cubicBezTo>
                <a:cubicBezTo>
                  <a:pt x="37" y="48"/>
                  <a:pt x="30" y="73"/>
                  <a:pt x="30" y="100"/>
                </a:cubicBezTo>
                <a:cubicBezTo>
                  <a:pt x="30" y="150"/>
                  <a:pt x="56" y="195"/>
                  <a:pt x="95" y="221"/>
                </a:cubicBezTo>
                <a:cubicBezTo>
                  <a:pt x="71" y="220"/>
                  <a:pt x="49" y="213"/>
                  <a:pt x="29" y="203"/>
                </a:cubicBezTo>
                <a:cubicBezTo>
                  <a:pt x="29" y="203"/>
                  <a:pt x="29" y="204"/>
                  <a:pt x="29" y="204"/>
                </a:cubicBezTo>
                <a:cubicBezTo>
                  <a:pt x="29" y="275"/>
                  <a:pt x="79" y="334"/>
                  <a:pt x="146" y="347"/>
                </a:cubicBezTo>
                <a:cubicBezTo>
                  <a:pt x="133" y="350"/>
                  <a:pt x="121" y="352"/>
                  <a:pt x="107" y="352"/>
                </a:cubicBezTo>
                <a:cubicBezTo>
                  <a:pt x="98" y="352"/>
                  <a:pt x="89" y="351"/>
                  <a:pt x="80" y="349"/>
                </a:cubicBezTo>
                <a:cubicBezTo>
                  <a:pt x="98" y="407"/>
                  <a:pt x="152" y="449"/>
                  <a:pt x="216" y="450"/>
                </a:cubicBezTo>
                <a:cubicBezTo>
                  <a:pt x="166" y="489"/>
                  <a:pt x="103" y="513"/>
                  <a:pt x="35" y="513"/>
                </a:cubicBezTo>
                <a:cubicBezTo>
                  <a:pt x="23" y="513"/>
                  <a:pt x="12" y="512"/>
                  <a:pt x="0" y="511"/>
                </a:cubicBezTo>
                <a:cubicBezTo>
                  <a:pt x="65" y="552"/>
                  <a:pt x="141" y="576"/>
                  <a:pt x="223" y="576"/>
                </a:cubicBezTo>
                <a:cubicBezTo>
                  <a:pt x="491" y="576"/>
                  <a:pt x="637" y="354"/>
                  <a:pt x="637" y="162"/>
                </a:cubicBezTo>
                <a:cubicBezTo>
                  <a:pt x="637" y="156"/>
                  <a:pt x="637" y="150"/>
                  <a:pt x="637" y="143"/>
                </a:cubicBezTo>
                <a:cubicBezTo>
                  <a:pt x="665" y="123"/>
                  <a:pt x="690" y="97"/>
                  <a:pt x="709" y="6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YouTube">
            <a:hlinkClick r:id="rId5"/>
            <a:extLst>
              <a:ext uri="{FF2B5EF4-FFF2-40B4-BE49-F238E27FC236}">
                <a16:creationId xmlns:a16="http://schemas.microsoft.com/office/drawing/2014/main" id="{7FB14B23-C759-4C47-887D-A27839DAE366}"/>
              </a:ext>
            </a:extLst>
          </p:cNvPr>
          <p:cNvSpPr>
            <a:spLocks noEditPoints="1"/>
          </p:cNvSpPr>
          <p:nvPr userDrawn="1"/>
        </p:nvSpPr>
        <p:spPr bwMode="auto">
          <a:xfrm>
            <a:off x="10916563" y="5594887"/>
            <a:ext cx="290762" cy="205198"/>
          </a:xfrm>
          <a:custGeom>
            <a:avLst/>
            <a:gdLst>
              <a:gd name="T0" fmla="*/ 307 w 768"/>
              <a:gd name="T1" fmla="*/ 384 h 538"/>
              <a:gd name="T2" fmla="*/ 307 w 768"/>
              <a:gd name="T3" fmla="*/ 384 h 538"/>
              <a:gd name="T4" fmla="*/ 307 w 768"/>
              <a:gd name="T5" fmla="*/ 154 h 538"/>
              <a:gd name="T6" fmla="*/ 507 w 768"/>
              <a:gd name="T7" fmla="*/ 269 h 538"/>
              <a:gd name="T8" fmla="*/ 307 w 768"/>
              <a:gd name="T9" fmla="*/ 384 h 538"/>
              <a:gd name="T10" fmla="*/ 752 w 768"/>
              <a:gd name="T11" fmla="*/ 84 h 538"/>
              <a:gd name="T12" fmla="*/ 752 w 768"/>
              <a:gd name="T13" fmla="*/ 84 h 538"/>
              <a:gd name="T14" fmla="*/ 684 w 768"/>
              <a:gd name="T15" fmla="*/ 16 h 538"/>
              <a:gd name="T16" fmla="*/ 384 w 768"/>
              <a:gd name="T17" fmla="*/ 0 h 538"/>
              <a:gd name="T18" fmla="*/ 84 w 768"/>
              <a:gd name="T19" fmla="*/ 16 h 538"/>
              <a:gd name="T20" fmla="*/ 16 w 768"/>
              <a:gd name="T21" fmla="*/ 84 h 538"/>
              <a:gd name="T22" fmla="*/ 0 w 768"/>
              <a:gd name="T23" fmla="*/ 269 h 538"/>
              <a:gd name="T24" fmla="*/ 16 w 768"/>
              <a:gd name="T25" fmla="*/ 454 h 538"/>
              <a:gd name="T26" fmla="*/ 84 w 768"/>
              <a:gd name="T27" fmla="*/ 522 h 538"/>
              <a:gd name="T28" fmla="*/ 384 w 768"/>
              <a:gd name="T29" fmla="*/ 538 h 538"/>
              <a:gd name="T30" fmla="*/ 684 w 768"/>
              <a:gd name="T31" fmla="*/ 522 h 538"/>
              <a:gd name="T32" fmla="*/ 752 w 768"/>
              <a:gd name="T33" fmla="*/ 454 h 538"/>
              <a:gd name="T34" fmla="*/ 768 w 768"/>
              <a:gd name="T35" fmla="*/ 269 h 538"/>
              <a:gd name="T36" fmla="*/ 752 w 768"/>
              <a:gd name="T37" fmla="*/ 8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8" h="538">
                <a:moveTo>
                  <a:pt x="307" y="384"/>
                </a:moveTo>
                <a:lnTo>
                  <a:pt x="307" y="384"/>
                </a:lnTo>
                <a:lnTo>
                  <a:pt x="307" y="154"/>
                </a:lnTo>
                <a:lnTo>
                  <a:pt x="507" y="269"/>
                </a:lnTo>
                <a:lnTo>
                  <a:pt x="307" y="384"/>
                </a:lnTo>
                <a:close/>
                <a:moveTo>
                  <a:pt x="752" y="84"/>
                </a:moveTo>
                <a:lnTo>
                  <a:pt x="752" y="84"/>
                </a:lnTo>
                <a:cubicBezTo>
                  <a:pt x="743" y="51"/>
                  <a:pt x="717" y="25"/>
                  <a:pt x="684" y="16"/>
                </a:cubicBezTo>
                <a:cubicBezTo>
                  <a:pt x="624" y="0"/>
                  <a:pt x="384" y="0"/>
                  <a:pt x="384" y="0"/>
                </a:cubicBezTo>
                <a:cubicBezTo>
                  <a:pt x="384" y="0"/>
                  <a:pt x="144" y="0"/>
                  <a:pt x="84" y="16"/>
                </a:cubicBezTo>
                <a:cubicBezTo>
                  <a:pt x="51" y="25"/>
                  <a:pt x="25" y="51"/>
                  <a:pt x="16" y="84"/>
                </a:cubicBezTo>
                <a:cubicBezTo>
                  <a:pt x="0" y="144"/>
                  <a:pt x="0" y="269"/>
                  <a:pt x="0" y="269"/>
                </a:cubicBezTo>
                <a:cubicBezTo>
                  <a:pt x="0" y="269"/>
                  <a:pt x="0" y="394"/>
                  <a:pt x="16" y="454"/>
                </a:cubicBezTo>
                <a:cubicBezTo>
                  <a:pt x="25" y="487"/>
                  <a:pt x="51" y="513"/>
                  <a:pt x="84" y="522"/>
                </a:cubicBezTo>
                <a:cubicBezTo>
                  <a:pt x="144" y="538"/>
                  <a:pt x="384" y="538"/>
                  <a:pt x="384" y="538"/>
                </a:cubicBezTo>
                <a:cubicBezTo>
                  <a:pt x="384" y="538"/>
                  <a:pt x="624" y="538"/>
                  <a:pt x="684" y="522"/>
                </a:cubicBezTo>
                <a:cubicBezTo>
                  <a:pt x="717" y="513"/>
                  <a:pt x="743" y="487"/>
                  <a:pt x="752" y="454"/>
                </a:cubicBezTo>
                <a:cubicBezTo>
                  <a:pt x="768" y="394"/>
                  <a:pt x="768" y="269"/>
                  <a:pt x="768" y="269"/>
                </a:cubicBezTo>
                <a:cubicBezTo>
                  <a:pt x="768" y="269"/>
                  <a:pt x="768" y="144"/>
                  <a:pt x="752" y="8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 name="Picture 22" descr="A close up of a sign&#10;&#10;Description automatically generated">
            <a:extLst>
              <a:ext uri="{FF2B5EF4-FFF2-40B4-BE49-F238E27FC236}">
                <a16:creationId xmlns:a16="http://schemas.microsoft.com/office/drawing/2014/main" id="{1BF68AD8-32F7-6640-ABD8-B8FA66DB0802}"/>
              </a:ext>
            </a:extLst>
          </p:cNvPr>
          <p:cNvPicPr>
            <a:picLocks noChangeAspect="1"/>
          </p:cNvPicPr>
          <p:nvPr userDrawn="1"/>
        </p:nvPicPr>
        <p:blipFill>
          <a:blip r:embed="rId6"/>
          <a:stretch>
            <a:fillRect/>
          </a:stretch>
        </p:blipFill>
        <p:spPr>
          <a:xfrm>
            <a:off x="10475771" y="5555833"/>
            <a:ext cx="265741" cy="262852"/>
          </a:xfrm>
          <a:prstGeom prst="rect">
            <a:avLst/>
          </a:prstGeom>
        </p:spPr>
      </p:pic>
    </p:spTree>
    <p:extLst>
      <p:ext uri="{BB962C8B-B14F-4D97-AF65-F5344CB8AC3E}">
        <p14:creationId xmlns:p14="http://schemas.microsoft.com/office/powerpoint/2010/main" val="427809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0" userDrawn="1">
          <p15:clr>
            <a:srgbClr val="FBAE40"/>
          </p15:clr>
        </p15:guide>
        <p15:guide id="2" orient="horz" pos="3832" userDrawn="1">
          <p15:clr>
            <a:srgbClr val="FBAE40"/>
          </p15:clr>
        </p15:guide>
        <p15:guide id="3" pos="5588" userDrawn="1">
          <p15:clr>
            <a:srgbClr val="FBAE40"/>
          </p15:clr>
        </p15:guide>
        <p15:guide id="4" pos="5786" userDrawn="1">
          <p15:clr>
            <a:srgbClr val="FBAE40"/>
          </p15:clr>
        </p15:guide>
        <p15:guide id="5" orient="horz" pos="4148" userDrawn="1">
          <p15:clr>
            <a:srgbClr val="FBAE40"/>
          </p15:clr>
        </p15:guide>
        <p15:guide id="6" pos="5386"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rgbClr val="006E74"/>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
        <p:nvSpPr>
          <p:cNvPr id="3" name="TextBox 2">
            <a:extLst>
              <a:ext uri="{FF2B5EF4-FFF2-40B4-BE49-F238E27FC236}">
                <a16:creationId xmlns:a16="http://schemas.microsoft.com/office/drawing/2014/main" id="{BBAC10D0-7A8D-F54B-AFA4-6CBFAE45447B}"/>
              </a:ext>
            </a:extLst>
          </p:cNvPr>
          <p:cNvSpPr txBox="1"/>
          <p:nvPr userDrawn="1"/>
        </p:nvSpPr>
        <p:spPr>
          <a:xfrm>
            <a:off x="365760" y="1737360"/>
            <a:ext cx="6702305" cy="210312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1200"/>
              </a:spcBef>
              <a:spcAft>
                <a:spcPts val="0"/>
              </a:spcAft>
              <a:buClrTx/>
              <a:buSzPct val="100000"/>
              <a:buFont typeface="Arial"/>
              <a:buNone/>
              <a:tabLst/>
              <a:defRPr/>
            </a:pPr>
            <a:r>
              <a:rPr kumimoji="0" lang="en-US" sz="4800" b="0" i="0" u="none" strike="noStrike" kern="1200" cap="none" spc="0" normalizeH="0" baseline="0" noProof="0">
                <a:ln>
                  <a:noFill/>
                </a:ln>
                <a:solidFill>
                  <a:srgbClr val="FFFFFF"/>
                </a:solidFill>
                <a:effectLst/>
                <a:uLnTx/>
                <a:uFillTx/>
                <a:latin typeface="+mn-lt"/>
                <a:ea typeface="+mj-ea"/>
                <a:cs typeface="+mj-cs"/>
              </a:rPr>
              <a:t>Appendix</a:t>
            </a:r>
            <a:endParaRPr lang="en-US" sz="4800" b="0"/>
          </a:p>
        </p:txBody>
      </p:sp>
    </p:spTree>
    <p:extLst>
      <p:ext uri="{BB962C8B-B14F-4D97-AF65-F5344CB8AC3E}">
        <p14:creationId xmlns:p14="http://schemas.microsoft.com/office/powerpoint/2010/main" val="125662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p:txBody>
          <a:bodyPr numCol="2" spcCol="941832"/>
          <a:lstStyle>
            <a:lvl1pPr marL="0" indent="0">
              <a:buFontTx/>
              <a:buNone/>
              <a:tabLst>
                <a:tab pos="5254625" algn="r"/>
              </a:tabLst>
              <a:defRPr/>
            </a:lvl1pPr>
            <a:lvl2pPr marL="182880" indent="-182563">
              <a:tabLst>
                <a:tab pos="5254625" algn="r"/>
              </a:tabLst>
              <a:defRPr/>
            </a:lvl2pPr>
            <a:lvl3pPr marL="365760" indent="-182563">
              <a:tabLst>
                <a:tab pos="5254625" algn="r"/>
              </a:tabLst>
              <a:defRPr/>
            </a:lvl3pPr>
            <a:lvl4pPr marL="548640" indent="-182563">
              <a:tabLst>
                <a:tab pos="5254625" algn="r"/>
              </a:tabLst>
              <a:defRPr/>
            </a:lvl4pPr>
            <a:lvl5pPr marL="731520" indent="-182563">
              <a:tabLst>
                <a:tab pos="5254625" algn="r"/>
              </a:tabLst>
              <a:defRPr/>
            </a:lvl5pPr>
            <a:lvl6pPr marL="914400" indent="-182563">
              <a:tabLst>
                <a:tab pos="5254625" algn="r"/>
              </a:tabLst>
              <a:defRPr/>
            </a:lvl6pPr>
            <a:lvl7pPr marL="1097280" indent="-182563">
              <a:tabLst>
                <a:tab pos="5254625" algn="r"/>
              </a:tabLst>
              <a:defRPr/>
            </a:lvl7pPr>
            <a:lvl8pPr marL="1280160" indent="-182563">
              <a:tabLst>
                <a:tab pos="5254625" algn="r"/>
              </a:tabLst>
              <a:defRPr/>
            </a:lvl8pPr>
            <a:lvl9pPr marL="1463040" indent="-182563">
              <a:tabLst>
                <a:tab pos="5254625" algn="r"/>
              </a:tabLst>
              <a:defRPr/>
            </a:lvl9pPr>
          </a:lstStyle>
          <a:p>
            <a:pPr lvl="0"/>
            <a:r>
              <a:rPr lang="en-US"/>
              <a:t>[Agenda item]</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361694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42" userDrawn="1">
          <p15:clr>
            <a:srgbClr val="FBAE40"/>
          </p15:clr>
        </p15:guide>
        <p15:guide id="2" pos="4138"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with Numb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5" name="Text Placeholder 2">
            <a:extLst>
              <a:ext uri="{FF2B5EF4-FFF2-40B4-BE49-F238E27FC236}">
                <a16:creationId xmlns:a16="http://schemas.microsoft.com/office/drawing/2014/main" id="{2695E60E-E510-7E4B-B421-0DF40B4D308D}"/>
              </a:ext>
            </a:extLst>
          </p:cNvPr>
          <p:cNvSpPr>
            <a:spLocks noGrp="1"/>
          </p:cNvSpPr>
          <p:nvPr>
            <p:ph type="body" sz="quarter" idx="13" hasCustomPrompt="1"/>
          </p:nvPr>
        </p:nvSpPr>
        <p:spPr>
          <a:xfrm>
            <a:off x="365123"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8" name="Text Placeholder 3">
            <a:extLst>
              <a:ext uri="{FF2B5EF4-FFF2-40B4-BE49-F238E27FC236}">
                <a16:creationId xmlns:a16="http://schemas.microsoft.com/office/drawing/2014/main" id="{96C2B705-A98F-A343-BB8D-040C34C0B175}"/>
              </a:ext>
            </a:extLst>
          </p:cNvPr>
          <p:cNvSpPr>
            <a:spLocks noGrp="1"/>
          </p:cNvSpPr>
          <p:nvPr>
            <p:ph type="body" sz="quarter" idx="14" hasCustomPrompt="1"/>
          </p:nvPr>
        </p:nvSpPr>
        <p:spPr>
          <a:xfrm>
            <a:off x="1326515"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DC00CE7C-F603-9045-B3E9-0BC59BC1ECC2}"/>
              </a:ext>
            </a:extLst>
          </p:cNvPr>
          <p:cNvSpPr>
            <a:spLocks noGrp="1"/>
          </p:cNvSpPr>
          <p:nvPr>
            <p:ph type="body" sz="quarter" idx="15" hasCustomPrompt="1"/>
          </p:nvPr>
        </p:nvSpPr>
        <p:spPr>
          <a:xfrm>
            <a:off x="365123"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0" name="Text Placeholder 5">
            <a:extLst>
              <a:ext uri="{FF2B5EF4-FFF2-40B4-BE49-F238E27FC236}">
                <a16:creationId xmlns:a16="http://schemas.microsoft.com/office/drawing/2014/main" id="{C0628A18-A089-6F47-A491-6679F8BE5241}"/>
              </a:ext>
            </a:extLst>
          </p:cNvPr>
          <p:cNvSpPr>
            <a:spLocks noGrp="1"/>
          </p:cNvSpPr>
          <p:nvPr>
            <p:ph type="body" sz="quarter" idx="16" hasCustomPrompt="1"/>
          </p:nvPr>
        </p:nvSpPr>
        <p:spPr>
          <a:xfrm>
            <a:off x="1326515"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6">
            <a:extLst>
              <a:ext uri="{FF2B5EF4-FFF2-40B4-BE49-F238E27FC236}">
                <a16:creationId xmlns:a16="http://schemas.microsoft.com/office/drawing/2014/main" id="{EFFB5F26-8403-E649-811E-04B388EA4886}"/>
              </a:ext>
            </a:extLst>
          </p:cNvPr>
          <p:cNvSpPr>
            <a:spLocks noGrp="1"/>
          </p:cNvSpPr>
          <p:nvPr>
            <p:ph type="body" sz="quarter" idx="17" hasCustomPrompt="1"/>
          </p:nvPr>
        </p:nvSpPr>
        <p:spPr>
          <a:xfrm>
            <a:off x="365123"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2" name="Text Placeholder 7">
            <a:extLst>
              <a:ext uri="{FF2B5EF4-FFF2-40B4-BE49-F238E27FC236}">
                <a16:creationId xmlns:a16="http://schemas.microsoft.com/office/drawing/2014/main" id="{98801EC4-DC77-D74D-AAE3-D3242E7C6BED}"/>
              </a:ext>
            </a:extLst>
          </p:cNvPr>
          <p:cNvSpPr>
            <a:spLocks noGrp="1"/>
          </p:cNvSpPr>
          <p:nvPr>
            <p:ph type="body" sz="quarter" idx="18" hasCustomPrompt="1"/>
          </p:nvPr>
        </p:nvSpPr>
        <p:spPr>
          <a:xfrm>
            <a:off x="1326515"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8">
            <a:extLst>
              <a:ext uri="{FF2B5EF4-FFF2-40B4-BE49-F238E27FC236}">
                <a16:creationId xmlns:a16="http://schemas.microsoft.com/office/drawing/2014/main" id="{597A8856-BC59-544B-96DE-A55B095CAB79}"/>
              </a:ext>
            </a:extLst>
          </p:cNvPr>
          <p:cNvSpPr>
            <a:spLocks noGrp="1"/>
          </p:cNvSpPr>
          <p:nvPr>
            <p:ph type="body" sz="quarter" idx="19" hasCustomPrompt="1"/>
          </p:nvPr>
        </p:nvSpPr>
        <p:spPr>
          <a:xfrm>
            <a:off x="4287264"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4" name="Text Placeholder 9">
            <a:extLst>
              <a:ext uri="{FF2B5EF4-FFF2-40B4-BE49-F238E27FC236}">
                <a16:creationId xmlns:a16="http://schemas.microsoft.com/office/drawing/2014/main" id="{D5E8C215-DFA8-314E-AA9B-6F0CF07C9CE8}"/>
              </a:ext>
            </a:extLst>
          </p:cNvPr>
          <p:cNvSpPr>
            <a:spLocks noGrp="1"/>
          </p:cNvSpPr>
          <p:nvPr>
            <p:ph type="body" sz="quarter" idx="20" hasCustomPrompt="1"/>
          </p:nvPr>
        </p:nvSpPr>
        <p:spPr>
          <a:xfrm>
            <a:off x="5248656"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6" name="Text Placeholder 10">
            <a:extLst>
              <a:ext uri="{FF2B5EF4-FFF2-40B4-BE49-F238E27FC236}">
                <a16:creationId xmlns:a16="http://schemas.microsoft.com/office/drawing/2014/main" id="{584E3269-C598-3841-9F27-6E228580405E}"/>
              </a:ext>
            </a:extLst>
          </p:cNvPr>
          <p:cNvSpPr>
            <a:spLocks noGrp="1"/>
          </p:cNvSpPr>
          <p:nvPr>
            <p:ph type="body" sz="quarter" idx="21" hasCustomPrompt="1"/>
          </p:nvPr>
        </p:nvSpPr>
        <p:spPr>
          <a:xfrm>
            <a:off x="4287264"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7" name="Text Placeholder 11">
            <a:extLst>
              <a:ext uri="{FF2B5EF4-FFF2-40B4-BE49-F238E27FC236}">
                <a16:creationId xmlns:a16="http://schemas.microsoft.com/office/drawing/2014/main" id="{9721531C-68EA-984A-B4CF-EAD1792E8631}"/>
              </a:ext>
            </a:extLst>
          </p:cNvPr>
          <p:cNvSpPr>
            <a:spLocks noGrp="1"/>
          </p:cNvSpPr>
          <p:nvPr>
            <p:ph type="body" sz="quarter" idx="22" hasCustomPrompt="1"/>
          </p:nvPr>
        </p:nvSpPr>
        <p:spPr>
          <a:xfrm>
            <a:off x="5248656"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8" name="Text Placeholder 12">
            <a:extLst>
              <a:ext uri="{FF2B5EF4-FFF2-40B4-BE49-F238E27FC236}">
                <a16:creationId xmlns:a16="http://schemas.microsoft.com/office/drawing/2014/main" id="{A0F39328-38EB-7E43-9CB2-DE7D43933326}"/>
              </a:ext>
            </a:extLst>
          </p:cNvPr>
          <p:cNvSpPr>
            <a:spLocks noGrp="1"/>
          </p:cNvSpPr>
          <p:nvPr>
            <p:ph type="body" sz="quarter" idx="23" hasCustomPrompt="1"/>
          </p:nvPr>
        </p:nvSpPr>
        <p:spPr>
          <a:xfrm>
            <a:off x="4287264"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9" name="Text Placeholder 13">
            <a:extLst>
              <a:ext uri="{FF2B5EF4-FFF2-40B4-BE49-F238E27FC236}">
                <a16:creationId xmlns:a16="http://schemas.microsoft.com/office/drawing/2014/main" id="{332D11D1-B674-1E45-AACA-52B44BDFE76C}"/>
              </a:ext>
            </a:extLst>
          </p:cNvPr>
          <p:cNvSpPr>
            <a:spLocks noGrp="1"/>
          </p:cNvSpPr>
          <p:nvPr>
            <p:ph type="body" sz="quarter" idx="24" hasCustomPrompt="1"/>
          </p:nvPr>
        </p:nvSpPr>
        <p:spPr>
          <a:xfrm>
            <a:off x="5248656"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14">
            <a:extLst>
              <a:ext uri="{FF2B5EF4-FFF2-40B4-BE49-F238E27FC236}">
                <a16:creationId xmlns:a16="http://schemas.microsoft.com/office/drawing/2014/main" id="{12885F1B-631D-C34B-96AD-D266BC1B1CAE}"/>
              </a:ext>
            </a:extLst>
          </p:cNvPr>
          <p:cNvSpPr>
            <a:spLocks noGrp="1"/>
          </p:cNvSpPr>
          <p:nvPr>
            <p:ph type="body" sz="quarter" idx="25" hasCustomPrompt="1"/>
          </p:nvPr>
        </p:nvSpPr>
        <p:spPr>
          <a:xfrm>
            <a:off x="8210040"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1" name="Text Placeholder 15">
            <a:extLst>
              <a:ext uri="{FF2B5EF4-FFF2-40B4-BE49-F238E27FC236}">
                <a16:creationId xmlns:a16="http://schemas.microsoft.com/office/drawing/2014/main" id="{2F4A84C8-20C8-8345-8106-0CB618E2682C}"/>
              </a:ext>
            </a:extLst>
          </p:cNvPr>
          <p:cNvSpPr>
            <a:spLocks noGrp="1"/>
          </p:cNvSpPr>
          <p:nvPr>
            <p:ph type="body" sz="quarter" idx="26" hasCustomPrompt="1"/>
          </p:nvPr>
        </p:nvSpPr>
        <p:spPr>
          <a:xfrm>
            <a:off x="9171432"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16">
            <a:extLst>
              <a:ext uri="{FF2B5EF4-FFF2-40B4-BE49-F238E27FC236}">
                <a16:creationId xmlns:a16="http://schemas.microsoft.com/office/drawing/2014/main" id="{821610F8-8CE7-9343-B496-FCC4D9C5D5D7}"/>
              </a:ext>
            </a:extLst>
          </p:cNvPr>
          <p:cNvSpPr>
            <a:spLocks noGrp="1"/>
          </p:cNvSpPr>
          <p:nvPr>
            <p:ph type="body" sz="quarter" idx="27" hasCustomPrompt="1"/>
          </p:nvPr>
        </p:nvSpPr>
        <p:spPr>
          <a:xfrm>
            <a:off x="8210040"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3" name="Text Placeholder 17">
            <a:extLst>
              <a:ext uri="{FF2B5EF4-FFF2-40B4-BE49-F238E27FC236}">
                <a16:creationId xmlns:a16="http://schemas.microsoft.com/office/drawing/2014/main" id="{EB8F9E72-51E8-ED42-B820-2E886AED336E}"/>
              </a:ext>
            </a:extLst>
          </p:cNvPr>
          <p:cNvSpPr>
            <a:spLocks noGrp="1"/>
          </p:cNvSpPr>
          <p:nvPr>
            <p:ph type="body" sz="quarter" idx="28" hasCustomPrompt="1"/>
          </p:nvPr>
        </p:nvSpPr>
        <p:spPr>
          <a:xfrm>
            <a:off x="9171432"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18">
            <a:extLst>
              <a:ext uri="{FF2B5EF4-FFF2-40B4-BE49-F238E27FC236}">
                <a16:creationId xmlns:a16="http://schemas.microsoft.com/office/drawing/2014/main" id="{A9634672-75E2-F144-A6B5-F38AE7EEF7F8}"/>
              </a:ext>
            </a:extLst>
          </p:cNvPr>
          <p:cNvSpPr>
            <a:spLocks noGrp="1"/>
          </p:cNvSpPr>
          <p:nvPr>
            <p:ph type="body" sz="quarter" idx="29" hasCustomPrompt="1"/>
          </p:nvPr>
        </p:nvSpPr>
        <p:spPr>
          <a:xfrm>
            <a:off x="8210040"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5" name="Text Placeholder 19">
            <a:extLst>
              <a:ext uri="{FF2B5EF4-FFF2-40B4-BE49-F238E27FC236}">
                <a16:creationId xmlns:a16="http://schemas.microsoft.com/office/drawing/2014/main" id="{60E4E1B8-67AC-DB4C-9F68-51E2CCF3AB02}"/>
              </a:ext>
            </a:extLst>
          </p:cNvPr>
          <p:cNvSpPr>
            <a:spLocks noGrp="1"/>
          </p:cNvSpPr>
          <p:nvPr>
            <p:ph type="body" sz="quarter" idx="30" hasCustomPrompt="1"/>
          </p:nvPr>
        </p:nvSpPr>
        <p:spPr>
          <a:xfrm>
            <a:off x="9171432"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Tree>
    <p:extLst>
      <p:ext uri="{BB962C8B-B14F-4D97-AF65-F5344CB8AC3E}">
        <p14:creationId xmlns:p14="http://schemas.microsoft.com/office/powerpoint/2010/main" val="427838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506" userDrawn="1">
          <p15:clr>
            <a:srgbClr val="FBAE40"/>
          </p15:clr>
        </p15:guide>
        <p15:guide id="2" pos="2700" userDrawn="1">
          <p15:clr>
            <a:srgbClr val="FBAE40"/>
          </p15:clr>
        </p15:guide>
        <p15:guide id="3" orient="horz" pos="1266" userDrawn="1">
          <p15:clr>
            <a:srgbClr val="FBAE40"/>
          </p15:clr>
        </p15:guide>
        <p15:guide id="5" orient="horz" pos="4148">
          <p15:clr>
            <a:srgbClr val="FBAE40"/>
          </p15:clr>
        </p15:guide>
        <p15:guide id="6" pos="4978" userDrawn="1">
          <p15:clr>
            <a:srgbClr val="FBAE40"/>
          </p15:clr>
        </p15:guide>
        <p15:guide id="7" pos="5172" userDrawn="1">
          <p15:clr>
            <a:srgbClr val="FBAE40"/>
          </p15:clr>
        </p15:guide>
        <p15:guide id="8" orient="horz" pos="368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4910433" cy="914400"/>
          </a:xfrm>
        </p:spPr>
        <p:txBody>
          <a:bodyPr/>
          <a:lstStyle>
            <a:lvl1pPr>
              <a:defRPr/>
            </a:lvl1pPr>
          </a:lstStyle>
          <a:p>
            <a:r>
              <a:rPr lang="en-US"/>
              <a:t>[Slide title]</a:t>
            </a:r>
          </a:p>
        </p:txBody>
      </p:sp>
      <p:sp>
        <p:nvSpPr>
          <p:cNvPr id="4" name="Picture Placeholder 2">
            <a:extLst>
              <a:ext uri="{FF2B5EF4-FFF2-40B4-BE49-F238E27FC236}">
                <a16:creationId xmlns:a16="http://schemas.microsoft.com/office/drawing/2014/main" id="{C60446A4-22A6-B04E-BE96-8852C1005460}"/>
              </a:ext>
            </a:extLst>
          </p:cNvPr>
          <p:cNvSpPr>
            <a:spLocks noGrp="1"/>
          </p:cNvSpPr>
          <p:nvPr>
            <p:ph type="pic" sz="quarter" idx="16" hasCustomPrompt="1"/>
          </p:nvPr>
        </p:nvSpPr>
        <p:spPr>
          <a:xfrm>
            <a:off x="5461686" y="0"/>
            <a:ext cx="6730314" cy="5288692"/>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6" name="Text Placeholder 5">
            <a:extLst>
              <a:ext uri="{FF2B5EF4-FFF2-40B4-BE49-F238E27FC236}">
                <a16:creationId xmlns:a16="http://schemas.microsoft.com/office/drawing/2014/main" id="{8C25D39D-9FA5-6940-B43C-698447167E41}"/>
              </a:ext>
            </a:extLst>
          </p:cNvPr>
          <p:cNvSpPr>
            <a:spLocks noGrp="1"/>
          </p:cNvSpPr>
          <p:nvPr>
            <p:ph type="body" sz="quarter" idx="17" hasCustomPrompt="1"/>
          </p:nvPr>
        </p:nvSpPr>
        <p:spPr>
          <a:xfrm>
            <a:off x="365760" y="1828800"/>
            <a:ext cx="4186238" cy="4119563"/>
          </a:xfrm>
        </p:spPr>
        <p:txBody>
          <a:bodyPr/>
          <a:lstStyle>
            <a:lvl1pPr marL="0" marR="0" indent="0" algn="l" defTabSz="914400" rtl="0" eaLnBrk="1" fontAlgn="auto" latinLnBrk="0" hangingPunct="1">
              <a:lnSpc>
                <a:spcPct val="100000"/>
              </a:lnSpc>
              <a:spcBef>
                <a:spcPts val="1200"/>
              </a:spcBef>
              <a:spcAft>
                <a:spcPts val="0"/>
              </a:spcAft>
              <a:buClrTx/>
              <a:buSzTx/>
              <a:buFontTx/>
              <a:buNone/>
              <a:tabLst>
                <a:tab pos="5254625" algn="r"/>
              </a:tabLst>
              <a:defRPr/>
            </a:lvl1pPr>
            <a:lvl2pPr marL="182880" indent="0">
              <a:buNone/>
              <a:defRPr/>
            </a:lvl2pPr>
            <a:lvl3pPr marL="365760" indent="0">
              <a:buNone/>
              <a:defRPr/>
            </a:lvl3pPr>
            <a:lvl4pPr marL="548640" indent="0">
              <a:buNone/>
              <a:defRPr/>
            </a:lvl4pPr>
            <a:lvl5pPr marL="731520" indent="0">
              <a:buNone/>
              <a:defRPr/>
            </a:lvl5pPr>
          </a:lstStyle>
          <a:p>
            <a:r>
              <a:rPr lang="en-US" dirty="0"/>
              <a:t>Agenda items are Arial Regular 18pt	00</a:t>
            </a:r>
          </a:p>
          <a:p>
            <a:pPr marL="468630" lvl="1" indent="-285750">
              <a:buFont typeface="Wingdings" pitchFamily="2" charset="2"/>
              <a:buChar char="§"/>
            </a:pPr>
            <a:r>
              <a:rPr lang="en-US" dirty="0"/>
              <a:t>Additional text levels are possible</a:t>
            </a:r>
          </a:p>
          <a:p>
            <a:r>
              <a:rPr lang="en-US" dirty="0"/>
              <a:t>Section title	00</a:t>
            </a:r>
          </a:p>
          <a:p>
            <a:r>
              <a:rPr lang="en-US" dirty="0"/>
              <a:t>Section title	00</a:t>
            </a:r>
          </a:p>
          <a:p>
            <a:r>
              <a:rPr lang="en-US" dirty="0"/>
              <a:t>Section title	00</a:t>
            </a:r>
          </a:p>
          <a:p>
            <a:r>
              <a:rPr lang="en-US" dirty="0"/>
              <a:t>Section title	00</a:t>
            </a:r>
          </a:p>
          <a:p>
            <a:r>
              <a:rPr lang="en-US" dirty="0"/>
              <a:t>Section title	00</a:t>
            </a:r>
          </a:p>
          <a:p>
            <a:r>
              <a:rPr lang="en-US" dirty="0"/>
              <a:t>Section title	00</a:t>
            </a:r>
          </a:p>
          <a:p>
            <a:r>
              <a:rPr lang="en-US" dirty="0"/>
              <a:t>Section title	00</a:t>
            </a:r>
          </a:p>
          <a:p>
            <a:r>
              <a:rPr lang="en-US" dirty="0"/>
              <a:t>Section title	00</a:t>
            </a:r>
          </a:p>
        </p:txBody>
      </p:sp>
    </p:spTree>
    <p:extLst>
      <p:ext uri="{BB962C8B-B14F-4D97-AF65-F5344CB8AC3E}">
        <p14:creationId xmlns:p14="http://schemas.microsoft.com/office/powerpoint/2010/main" val="264496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42">
          <p15:clr>
            <a:srgbClr val="FBAE40"/>
          </p15:clr>
        </p15:guide>
        <p15:guide id="2" pos="4138">
          <p15:clr>
            <a:srgbClr val="FBAE40"/>
          </p15:clr>
        </p15:guide>
        <p15:guide id="3" orient="horz" pos="1152">
          <p15:clr>
            <a:srgbClr val="FBAE40"/>
          </p15:clr>
        </p15:guide>
        <p15:guide id="4" orient="horz" pos="3832">
          <p15:clr>
            <a:srgbClr val="FBAE40"/>
          </p15:clr>
        </p15:guide>
        <p15:guide id="5" orient="horz" pos="4148">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0C88FF-867A-4400-B205-E69EFB354EF3}"/>
              </a:ext>
            </a:extLst>
          </p:cNvPr>
          <p:cNvSpPr>
            <a:spLocks noGrp="1"/>
          </p:cNvSpPr>
          <p:nvPr>
            <p:ph type="title"/>
          </p:nvPr>
        </p:nvSpPr>
        <p:spPr>
          <a:xfrm>
            <a:off x="365760" y="365760"/>
            <a:ext cx="11457432" cy="914400"/>
          </a:xfrm>
          <a:prstGeom prst="rect">
            <a:avLst/>
          </a:prstGeom>
        </p:spPr>
        <p:txBody>
          <a:bodyPr vert="horz" lIns="0" tIns="0" rIns="0" bIns="0" rtlCol="0" anchor="t" anchorCtr="0">
            <a:noAutofit/>
          </a:bodyPr>
          <a:lstStyle/>
          <a:p>
            <a:r>
              <a:rPr lang="en-US"/>
              <a:t>[Slide title]</a:t>
            </a:r>
          </a:p>
        </p:txBody>
      </p:sp>
      <p:sp>
        <p:nvSpPr>
          <p:cNvPr id="3" name="Text Placeholder 2">
            <a:extLst>
              <a:ext uri="{FF2B5EF4-FFF2-40B4-BE49-F238E27FC236}">
                <a16:creationId xmlns:a16="http://schemas.microsoft.com/office/drawing/2014/main" id="{CFDE4FC5-C208-4061-8E32-8B795BC19E6E}"/>
              </a:ext>
            </a:extLst>
          </p:cNvPr>
          <p:cNvSpPr>
            <a:spLocks noGrp="1"/>
          </p:cNvSpPr>
          <p:nvPr>
            <p:ph type="body" idx="1"/>
          </p:nvPr>
        </p:nvSpPr>
        <p:spPr>
          <a:xfrm>
            <a:off x="365760" y="1828800"/>
            <a:ext cx="11457432" cy="4251960"/>
          </a:xfrm>
          <a:prstGeom prst="rect">
            <a:avLst/>
          </a:prstGeom>
        </p:spPr>
        <p:txBody>
          <a:bodyPr vert="horz" lIns="0" tIns="0" rIns="0" bIns="0" spcCol="30175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UST" descr="UST">
            <a:extLst>
              <a:ext uri="{FF2B5EF4-FFF2-40B4-BE49-F238E27FC236}">
                <a16:creationId xmlns:a16="http://schemas.microsoft.com/office/drawing/2014/main" id="{0C48BBCD-09F2-451F-A9A1-8D9631C8078B}"/>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Legal">
            <a:extLst>
              <a:ext uri="{FF2B5EF4-FFF2-40B4-BE49-F238E27FC236}">
                <a16:creationId xmlns:a16="http://schemas.microsoft.com/office/drawing/2014/main" id="{4CF0DBC0-0449-664B-8AD9-C52EDB6E5938}"/>
              </a:ext>
            </a:extLst>
          </p:cNvPr>
          <p:cNvSpPr txBox="1"/>
          <p:nvPr userDrawn="1"/>
        </p:nvSpPr>
        <p:spPr>
          <a:xfrm>
            <a:off x="8223294" y="6409487"/>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dirty="0"/>
              <a:t>Confidential and Proprietary. © 2023 UST Global Inc</a:t>
            </a:r>
          </a:p>
        </p:txBody>
      </p:sp>
      <p:sp>
        <p:nvSpPr>
          <p:cNvPr id="7" name="Slide Number Placeholder 10">
            <a:extLst>
              <a:ext uri="{FF2B5EF4-FFF2-40B4-BE49-F238E27FC236}">
                <a16:creationId xmlns:a16="http://schemas.microsoft.com/office/drawing/2014/main" id="{6B83DCED-BA11-D543-A375-D7063D8D94E9}"/>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tx1"/>
                </a:solidFill>
                <a:latin typeface="+mn-lt"/>
                <a:cs typeface="Trebuchet MS"/>
              </a:rPr>
              <a:t> </a:t>
            </a:r>
            <a:fld id="{110FD68B-4EE4-9D43-89F2-B87D6C9CEE3A}" type="slidenum">
              <a:rPr lang="en-US" sz="800" smtClean="0">
                <a:solidFill>
                  <a:schemeClr val="tx1"/>
                </a:solidFill>
                <a:latin typeface="+mn-lt"/>
                <a:cs typeface="Trebuchet MS"/>
              </a:rPr>
              <a:pPr algn="r"/>
              <a:t>‹#›</a:t>
            </a:fld>
            <a:endParaRPr lang="en-US" sz="800">
              <a:solidFill>
                <a:schemeClr val="tx1"/>
              </a:solidFill>
              <a:latin typeface="+mn-lt"/>
              <a:cs typeface="Trebuchet MS"/>
            </a:endParaRPr>
          </a:p>
        </p:txBody>
      </p:sp>
    </p:spTree>
    <p:extLst>
      <p:ext uri="{BB962C8B-B14F-4D97-AF65-F5344CB8AC3E}">
        <p14:creationId xmlns:p14="http://schemas.microsoft.com/office/powerpoint/2010/main" val="842204006"/>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722" r:id="rId3"/>
    <p:sldLayoutId id="2147483721" r:id="rId4"/>
    <p:sldLayoutId id="2147483710" r:id="rId5"/>
    <p:sldLayoutId id="2147483718" r:id="rId6"/>
    <p:sldLayoutId id="2147483663" r:id="rId7"/>
    <p:sldLayoutId id="2147483701" r:id="rId8"/>
    <p:sldLayoutId id="2147483723" r:id="rId9"/>
    <p:sldLayoutId id="2147483650" r:id="rId10"/>
    <p:sldLayoutId id="2147483652" r:id="rId11"/>
    <p:sldLayoutId id="2147483656" r:id="rId12"/>
    <p:sldLayoutId id="2147483657" r:id="rId13"/>
    <p:sldLayoutId id="2147483661" r:id="rId14"/>
    <p:sldLayoutId id="2147483660" r:id="rId15"/>
    <p:sldLayoutId id="2147483692" r:id="rId16"/>
    <p:sldLayoutId id="2147483665" r:id="rId17"/>
    <p:sldLayoutId id="2147483700" r:id="rId18"/>
    <p:sldLayoutId id="2147483712" r:id="rId19"/>
    <p:sldLayoutId id="2147483714" r:id="rId20"/>
    <p:sldLayoutId id="2147483724" r:id="rId21"/>
    <p:sldLayoutId id="2147483696" r:id="rId22"/>
    <p:sldLayoutId id="2147483695" r:id="rId23"/>
    <p:sldLayoutId id="2147483694" r:id="rId24"/>
    <p:sldLayoutId id="2147483715" r:id="rId25"/>
    <p:sldLayoutId id="2147483740" r:id="rId26"/>
    <p:sldLayoutId id="2147483711" r:id="rId27"/>
    <p:sldLayoutId id="2147483725" r:id="rId28"/>
    <p:sldLayoutId id="2147483726" r:id="rId29"/>
    <p:sldLayoutId id="2147483727" r:id="rId30"/>
    <p:sldLayoutId id="2147483728" r:id="rId31"/>
    <p:sldLayoutId id="2147483729" r:id="rId32"/>
    <p:sldLayoutId id="2147483697" r:id="rId33"/>
    <p:sldLayoutId id="2147483698" r:id="rId34"/>
    <p:sldLayoutId id="2147483699" r:id="rId35"/>
    <p:sldLayoutId id="2147483703" r:id="rId36"/>
    <p:sldLayoutId id="2147483704" r:id="rId37"/>
    <p:sldLayoutId id="2147483705" r:id="rId38"/>
    <p:sldLayoutId id="2147483730" r:id="rId39"/>
    <p:sldLayoutId id="2147483702" r:id="rId40"/>
    <p:sldLayoutId id="2147483693" r:id="rId41"/>
    <p:sldLayoutId id="2147483651" r:id="rId42"/>
    <p:sldLayoutId id="2147483731" r:id="rId43"/>
    <p:sldLayoutId id="2147483732" r:id="rId44"/>
    <p:sldLayoutId id="2147483708" r:id="rId45"/>
    <p:sldLayoutId id="2147483733" r:id="rId46"/>
    <p:sldLayoutId id="2147483734" r:id="rId47"/>
    <p:sldLayoutId id="2147483709" r:id="rId48"/>
    <p:sldLayoutId id="2147483735" r:id="rId49"/>
    <p:sldLayoutId id="2147483736" r:id="rId50"/>
    <p:sldLayoutId id="2147483717" r:id="rId51"/>
    <p:sldLayoutId id="2147483716" r:id="rId52"/>
    <p:sldLayoutId id="2147483737" r:id="rId53"/>
    <p:sldLayoutId id="2147483738" r:id="rId54"/>
    <p:sldLayoutId id="2147483690" r:id="rId55"/>
    <p:sldLayoutId id="2147483689" r:id="rId56"/>
    <p:sldLayoutId id="2147483739" r:id="rId57"/>
    <p:sldLayoutId id="2147483720" r:id="rId58"/>
    <p:sldLayoutId id="2147483719" r:id="rId59"/>
    <p:sldLayoutId id="2147483680" r:id="rId60"/>
    <p:sldLayoutId id="2147483707" r:id="rId61"/>
    <p:sldLayoutId id="2147483713" r:id="rId6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 userDrawn="1">
          <p15:clr>
            <a:srgbClr val="F26B43"/>
          </p15:clr>
        </p15:guide>
        <p15:guide id="2" pos="230" userDrawn="1">
          <p15:clr>
            <a:srgbClr val="F26B43"/>
          </p15:clr>
        </p15:guide>
        <p15:guide id="3" pos="744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miro.com/app/board/uXjVIzktN_4=/?moveToWidget=3458764628741192426&amp;cot=14" TargetMode="External"/><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1AE90A-105A-3744-834B-FFAFB6BF8220}"/>
              </a:ext>
            </a:extLst>
          </p:cNvPr>
          <p:cNvSpPr>
            <a:spLocks noGrp="1"/>
          </p:cNvSpPr>
          <p:nvPr>
            <p:ph type="ctrTitle"/>
          </p:nvPr>
        </p:nvSpPr>
        <p:spPr/>
        <p:txBody>
          <a:bodyPr/>
          <a:lstStyle/>
          <a:p>
            <a:r>
              <a:rPr lang="en-US" dirty="0"/>
              <a:t>Boundless Thinking</a:t>
            </a:r>
            <a:br>
              <a:rPr lang="en-US" dirty="0"/>
            </a:br>
            <a:r>
              <a:rPr lang="en-US" dirty="0"/>
              <a:t>Boundless Impact</a:t>
            </a:r>
          </a:p>
        </p:txBody>
      </p:sp>
      <p:sp>
        <p:nvSpPr>
          <p:cNvPr id="4" name="Subtitle 2">
            <a:extLst>
              <a:ext uri="{FF2B5EF4-FFF2-40B4-BE49-F238E27FC236}">
                <a16:creationId xmlns:a16="http://schemas.microsoft.com/office/drawing/2014/main" id="{2A94B361-FE74-EE42-83B2-588F9BABF449}"/>
              </a:ext>
            </a:extLst>
          </p:cNvPr>
          <p:cNvSpPr>
            <a:spLocks noGrp="1"/>
          </p:cNvSpPr>
          <p:nvPr>
            <p:ph type="subTitle" idx="1"/>
          </p:nvPr>
        </p:nvSpPr>
        <p:spPr/>
        <p:txBody>
          <a:bodyPr/>
          <a:lstStyle/>
          <a:p>
            <a:r>
              <a:rPr lang="en-US" dirty="0"/>
              <a:t>Engineering a better future through the power of technology</a:t>
            </a:r>
          </a:p>
        </p:txBody>
      </p:sp>
      <p:sp>
        <p:nvSpPr>
          <p:cNvPr id="26" name="Text Placeholder 3">
            <a:extLst>
              <a:ext uri="{FF2B5EF4-FFF2-40B4-BE49-F238E27FC236}">
                <a16:creationId xmlns:a16="http://schemas.microsoft.com/office/drawing/2014/main" id="{9FB1D850-F815-674D-B510-ABCC2BADE57A}"/>
              </a:ext>
            </a:extLst>
          </p:cNvPr>
          <p:cNvSpPr>
            <a:spLocks noGrp="1"/>
          </p:cNvSpPr>
          <p:nvPr>
            <p:ph type="body" sz="quarter" idx="11"/>
          </p:nvPr>
        </p:nvSpPr>
        <p:spPr/>
        <p:txBody>
          <a:bodyPr/>
          <a:lstStyle/>
          <a:p>
            <a:r>
              <a:rPr lang="en-US"/>
              <a:t>May 2025</a:t>
            </a:r>
          </a:p>
        </p:txBody>
      </p:sp>
      <p:pic>
        <p:nvPicPr>
          <p:cNvPr id="7" name="Picture Placeholder 6" descr="A picture containing building, grass, outdoor&#10;&#10;Description automatically generated">
            <a:extLst>
              <a:ext uri="{FF2B5EF4-FFF2-40B4-BE49-F238E27FC236}">
                <a16:creationId xmlns:a16="http://schemas.microsoft.com/office/drawing/2014/main" id="{A2310F0D-3ED8-4673-951D-9F234E405584}"/>
              </a:ext>
            </a:extLst>
          </p:cNvPr>
          <p:cNvPicPr>
            <a:picLocks noGrp="1" noChangeAspect="1"/>
          </p:cNvPicPr>
          <p:nvPr>
            <p:ph type="pic" sz="quarter" idx="10"/>
          </p:nvPr>
        </p:nvPicPr>
        <p:blipFill>
          <a:blip r:embed="rId2"/>
          <a:srcRect l="71" r="71"/>
          <a:stretch>
            <a:fillRect/>
          </a:stretch>
        </p:blipFill>
        <p:spPr/>
      </p:pic>
    </p:spTree>
    <p:extLst>
      <p:ext uri="{BB962C8B-B14F-4D97-AF65-F5344CB8AC3E}">
        <p14:creationId xmlns:p14="http://schemas.microsoft.com/office/powerpoint/2010/main" val="420667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AB5C960-4723-43ED-A5EC-026091AEAAF9}"/>
              </a:ext>
            </a:extLst>
          </p:cNvPr>
          <p:cNvSpPr>
            <a:spLocks noGrp="1"/>
          </p:cNvSpPr>
          <p:nvPr>
            <p:ph type="body" sz="quarter" idx="10"/>
          </p:nvPr>
        </p:nvSpPr>
        <p:spPr/>
        <p:txBody>
          <a:bodyPr/>
          <a:lstStyle/>
          <a:p>
            <a:endParaRPr lang="en-IN"/>
          </a:p>
        </p:txBody>
      </p:sp>
    </p:spTree>
    <p:extLst>
      <p:ext uri="{BB962C8B-B14F-4D97-AF65-F5344CB8AC3E}">
        <p14:creationId xmlns:p14="http://schemas.microsoft.com/office/powerpoint/2010/main" val="80094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hand pointing at a touch screen&#10;&#10;Description automatically generated">
            <a:extLst>
              <a:ext uri="{FF2B5EF4-FFF2-40B4-BE49-F238E27FC236}">
                <a16:creationId xmlns:a16="http://schemas.microsoft.com/office/drawing/2014/main" id="{AB6108CF-C52A-BC25-12C3-93C41B647378}"/>
              </a:ext>
            </a:extLst>
          </p:cNvPr>
          <p:cNvPicPr>
            <a:picLocks noGrp="1" noChangeAspect="1"/>
          </p:cNvPicPr>
          <p:nvPr>
            <p:ph type="pic" sz="quarter" idx="10"/>
          </p:nvPr>
        </p:nvPicPr>
        <p:blipFill>
          <a:blip r:embed="rId2"/>
          <a:srcRect l="10855" r="10855"/>
          <a:stretch>
            <a:fillRect/>
          </a:stretch>
        </p:blipFill>
        <p:spPr/>
      </p:pic>
      <p:sp>
        <p:nvSpPr>
          <p:cNvPr id="3" name="Title 2">
            <a:extLst>
              <a:ext uri="{FF2B5EF4-FFF2-40B4-BE49-F238E27FC236}">
                <a16:creationId xmlns:a16="http://schemas.microsoft.com/office/drawing/2014/main" id="{D9D48068-D79A-854B-97D3-5A3213DCCD48}"/>
              </a:ext>
            </a:extLst>
          </p:cNvPr>
          <p:cNvSpPr>
            <a:spLocks noGrp="1"/>
          </p:cNvSpPr>
          <p:nvPr>
            <p:ph type="ctrTitle"/>
          </p:nvPr>
        </p:nvSpPr>
        <p:spPr>
          <a:xfrm>
            <a:off x="975360" y="1623058"/>
            <a:ext cx="5120640" cy="3737611"/>
          </a:xfrm>
        </p:spPr>
        <p:txBody>
          <a:bodyPr/>
          <a:lstStyle/>
          <a:p>
            <a:r>
              <a:rPr lang="en-US" dirty="0"/>
              <a:t>ResilientOps Web Application</a:t>
            </a:r>
          </a:p>
        </p:txBody>
      </p:sp>
      <p:sp>
        <p:nvSpPr>
          <p:cNvPr id="5" name="Text Placeholder 4">
            <a:extLst>
              <a:ext uri="{FF2B5EF4-FFF2-40B4-BE49-F238E27FC236}">
                <a16:creationId xmlns:a16="http://schemas.microsoft.com/office/drawing/2014/main" id="{592116BB-104D-7945-A750-5D46BA210C10}"/>
              </a:ext>
            </a:extLst>
          </p:cNvPr>
          <p:cNvSpPr>
            <a:spLocks noGrp="1"/>
          </p:cNvSpPr>
          <p:nvPr>
            <p:ph type="body" sz="quarter" idx="11"/>
          </p:nvPr>
        </p:nvSpPr>
        <p:spPr/>
        <p:txBody>
          <a:bodyPr/>
          <a:lstStyle/>
          <a:p>
            <a:r>
              <a:rPr lang="en-US" dirty="0"/>
              <a:t>May 2025</a:t>
            </a:r>
            <a:endParaRPr lang="en-US" b="0" dirty="0"/>
          </a:p>
        </p:txBody>
      </p:sp>
    </p:spTree>
    <p:extLst>
      <p:ext uri="{BB962C8B-B14F-4D97-AF65-F5344CB8AC3E}">
        <p14:creationId xmlns:p14="http://schemas.microsoft.com/office/powerpoint/2010/main" val="75513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DC124-FEBF-B2E4-4917-18C474E67B95}"/>
              </a:ext>
            </a:extLst>
          </p:cNvPr>
          <p:cNvSpPr>
            <a:spLocks noGrp="1"/>
          </p:cNvSpPr>
          <p:nvPr>
            <p:ph type="title"/>
          </p:nvPr>
        </p:nvSpPr>
        <p:spPr/>
        <p:txBody>
          <a:bodyPr/>
          <a:lstStyle/>
          <a:p>
            <a:r>
              <a:rPr lang="en-IN" dirty="0"/>
              <a:t>System Architecture : Overview</a:t>
            </a:r>
          </a:p>
        </p:txBody>
      </p:sp>
      <p:pic>
        <p:nvPicPr>
          <p:cNvPr id="5" name="Content Placeholder 4">
            <a:extLst>
              <a:ext uri="{FF2B5EF4-FFF2-40B4-BE49-F238E27FC236}">
                <a16:creationId xmlns:a16="http://schemas.microsoft.com/office/drawing/2014/main" id="{1F45FEB1-AC50-924D-C836-3AD552C4A4C7}"/>
              </a:ext>
            </a:extLst>
          </p:cNvPr>
          <p:cNvPicPr>
            <a:picLocks noGrp="1" noChangeAspect="1"/>
          </p:cNvPicPr>
          <p:nvPr>
            <p:ph idx="1"/>
          </p:nvPr>
        </p:nvPicPr>
        <p:blipFill>
          <a:blip r:embed="rId2"/>
          <a:stretch>
            <a:fillRect/>
          </a:stretch>
        </p:blipFill>
        <p:spPr>
          <a:xfrm>
            <a:off x="2905919" y="1828800"/>
            <a:ext cx="6376987" cy="42513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26077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9ECF-07C7-FC37-6B73-CB92A2906367}"/>
              </a:ext>
            </a:extLst>
          </p:cNvPr>
          <p:cNvSpPr>
            <a:spLocks noGrp="1"/>
          </p:cNvSpPr>
          <p:nvPr>
            <p:ph type="title"/>
          </p:nvPr>
        </p:nvSpPr>
        <p:spPr/>
        <p:txBody>
          <a:bodyPr/>
          <a:lstStyle/>
          <a:p>
            <a:r>
              <a:rPr lang="en-IN" dirty="0"/>
              <a:t>System Architecture : Layered</a:t>
            </a:r>
          </a:p>
        </p:txBody>
      </p:sp>
      <p:pic>
        <p:nvPicPr>
          <p:cNvPr id="9" name="Content Placeholder 8" descr="A diagram of a system&#10;&#10;AI-generated content may be incorrect.">
            <a:extLst>
              <a:ext uri="{FF2B5EF4-FFF2-40B4-BE49-F238E27FC236}">
                <a16:creationId xmlns:a16="http://schemas.microsoft.com/office/drawing/2014/main" id="{2BBC5CF2-6908-839C-3414-88B66FEFA4E9}"/>
              </a:ext>
            </a:extLst>
          </p:cNvPr>
          <p:cNvPicPr>
            <a:picLocks noGrp="1" noChangeAspect="1"/>
          </p:cNvPicPr>
          <p:nvPr>
            <p:ph idx="1"/>
          </p:nvPr>
        </p:nvPicPr>
        <p:blipFill>
          <a:blip r:embed="rId2"/>
          <a:stretch>
            <a:fillRect/>
          </a:stretch>
        </p:blipFill>
        <p:spPr>
          <a:xfrm>
            <a:off x="2905919" y="1828800"/>
            <a:ext cx="6376987" cy="42513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08546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D323C-0F87-AB4B-F6C1-75D8979B59A6}"/>
              </a:ext>
            </a:extLst>
          </p:cNvPr>
          <p:cNvSpPr>
            <a:spLocks noGrp="1"/>
          </p:cNvSpPr>
          <p:nvPr>
            <p:ph type="title"/>
          </p:nvPr>
        </p:nvSpPr>
        <p:spPr/>
        <p:txBody>
          <a:bodyPr/>
          <a:lstStyle/>
          <a:p>
            <a:r>
              <a:rPr lang="en-IN" dirty="0"/>
              <a:t>System Architecture : Final</a:t>
            </a:r>
          </a:p>
        </p:txBody>
      </p:sp>
      <p:pic>
        <p:nvPicPr>
          <p:cNvPr id="5" name="Content Placeholder 4" descr="A computer screen shot of a computer scheme&#10;&#10;AI-generated content may be incorrect.">
            <a:extLst>
              <a:ext uri="{FF2B5EF4-FFF2-40B4-BE49-F238E27FC236}">
                <a16:creationId xmlns:a16="http://schemas.microsoft.com/office/drawing/2014/main" id="{1E81C6EA-79E3-E9B9-FB27-44EF7128D4E4}"/>
              </a:ext>
            </a:extLst>
          </p:cNvPr>
          <p:cNvPicPr>
            <a:picLocks noGrp="1" noChangeAspect="1"/>
          </p:cNvPicPr>
          <p:nvPr>
            <p:ph idx="1"/>
          </p:nvPr>
        </p:nvPicPr>
        <p:blipFill>
          <a:blip r:embed="rId2"/>
          <a:stretch>
            <a:fillRect/>
          </a:stretch>
        </p:blipFill>
        <p:spPr>
          <a:xfrm>
            <a:off x="4252144" y="1828800"/>
            <a:ext cx="3684537" cy="42513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0262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9A23E-101A-CC68-1121-B3D312F8C523}"/>
              </a:ext>
            </a:extLst>
          </p:cNvPr>
          <p:cNvSpPr>
            <a:spLocks noGrp="1"/>
          </p:cNvSpPr>
          <p:nvPr>
            <p:ph type="title"/>
          </p:nvPr>
        </p:nvSpPr>
        <p:spPr/>
        <p:txBody>
          <a:bodyPr/>
          <a:lstStyle/>
          <a:p>
            <a:r>
              <a:rPr lang="en-IN" dirty="0"/>
              <a:t>User Personas</a:t>
            </a:r>
          </a:p>
        </p:txBody>
      </p:sp>
      <p:pic>
        <p:nvPicPr>
          <p:cNvPr id="5" name="Content Placeholder 4" descr="A white background with black text&#10;&#10;AI-generated content may be incorrect.">
            <a:extLst>
              <a:ext uri="{FF2B5EF4-FFF2-40B4-BE49-F238E27FC236}">
                <a16:creationId xmlns:a16="http://schemas.microsoft.com/office/drawing/2014/main" id="{0F3B849F-5098-B72C-32ED-87BEFCE27BBD}"/>
              </a:ext>
            </a:extLst>
          </p:cNvPr>
          <p:cNvPicPr>
            <a:picLocks noGrp="1" noChangeAspect="1"/>
          </p:cNvPicPr>
          <p:nvPr>
            <p:ph idx="1"/>
          </p:nvPr>
        </p:nvPicPr>
        <p:blipFill>
          <a:blip r:embed="rId2"/>
          <a:stretch>
            <a:fillRect/>
          </a:stretch>
        </p:blipFill>
        <p:spPr>
          <a:xfrm>
            <a:off x="365125" y="2280448"/>
            <a:ext cx="11458575" cy="334802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29998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D0C5-135A-B164-4D6A-A999CCD2960F}"/>
              </a:ext>
            </a:extLst>
          </p:cNvPr>
          <p:cNvSpPr>
            <a:spLocks noGrp="1"/>
          </p:cNvSpPr>
          <p:nvPr>
            <p:ph type="title"/>
          </p:nvPr>
        </p:nvSpPr>
        <p:spPr/>
        <p:txBody>
          <a:bodyPr/>
          <a:lstStyle/>
          <a:p>
            <a:r>
              <a:rPr lang="en-IN" dirty="0"/>
              <a:t>ER Diagram</a:t>
            </a:r>
          </a:p>
        </p:txBody>
      </p:sp>
      <p:pic>
        <p:nvPicPr>
          <p:cNvPr id="6" name="Content Placeholder 5">
            <a:extLst>
              <a:ext uri="{FF2B5EF4-FFF2-40B4-BE49-F238E27FC236}">
                <a16:creationId xmlns:a16="http://schemas.microsoft.com/office/drawing/2014/main" id="{B3B9FD35-BC38-8036-BB6D-7E27113B486E}"/>
              </a:ext>
            </a:extLst>
          </p:cNvPr>
          <p:cNvPicPr>
            <a:picLocks noGrp="1" noChangeAspect="1"/>
          </p:cNvPicPr>
          <p:nvPr>
            <p:ph idx="1"/>
          </p:nvPr>
        </p:nvPicPr>
        <p:blipFill>
          <a:blip r:embed="rId2"/>
          <a:stretch>
            <a:fillRect/>
          </a:stretch>
        </p:blipFill>
        <p:spPr>
          <a:xfrm>
            <a:off x="231226" y="1916307"/>
            <a:ext cx="11458575" cy="2441297"/>
          </a:xfrm>
        </p:spPr>
      </p:pic>
      <p:sp>
        <p:nvSpPr>
          <p:cNvPr id="7" name="TextBox 6">
            <a:extLst>
              <a:ext uri="{FF2B5EF4-FFF2-40B4-BE49-F238E27FC236}">
                <a16:creationId xmlns:a16="http://schemas.microsoft.com/office/drawing/2014/main" id="{D1A87409-4AC3-A9FF-D828-B29D88C00E7E}"/>
              </a:ext>
            </a:extLst>
          </p:cNvPr>
          <p:cNvSpPr txBox="1"/>
          <p:nvPr/>
        </p:nvSpPr>
        <p:spPr>
          <a:xfrm>
            <a:off x="904775" y="4721217"/>
            <a:ext cx="9461634" cy="914400"/>
          </a:xfrm>
          <a:prstGeom prst="rect">
            <a:avLst/>
          </a:prstGeom>
          <a:noFill/>
        </p:spPr>
        <p:txBody>
          <a:bodyPr wrap="none" lIns="0" tIns="0" rIns="0" bIns="0" rtlCol="0">
            <a:noAutofit/>
          </a:bodyPr>
          <a:lstStyle/>
          <a:p>
            <a:pPr marL="182880" indent="-182880">
              <a:lnSpc>
                <a:spcPct val="100000"/>
              </a:lnSpc>
              <a:spcBef>
                <a:spcPts val="1200"/>
              </a:spcBef>
              <a:buSzPct val="100000"/>
              <a:buFont typeface="Arial"/>
              <a:buChar char="•"/>
            </a:pPr>
            <a:endParaRPr lang="en-IN" sz="1800" dirty="0"/>
          </a:p>
        </p:txBody>
      </p:sp>
      <p:sp>
        <p:nvSpPr>
          <p:cNvPr id="10" name="TextBox 9">
            <a:extLst>
              <a:ext uri="{FF2B5EF4-FFF2-40B4-BE49-F238E27FC236}">
                <a16:creationId xmlns:a16="http://schemas.microsoft.com/office/drawing/2014/main" id="{70C3B035-4D35-C6A1-8E8E-21B91835AB86}"/>
              </a:ext>
            </a:extLst>
          </p:cNvPr>
          <p:cNvSpPr txBox="1"/>
          <p:nvPr/>
        </p:nvSpPr>
        <p:spPr>
          <a:xfrm>
            <a:off x="231226" y="4993751"/>
            <a:ext cx="10454179" cy="369332"/>
          </a:xfrm>
          <a:prstGeom prst="rect">
            <a:avLst/>
          </a:prstGeom>
          <a:noFill/>
        </p:spPr>
        <p:txBody>
          <a:bodyPr wrap="square">
            <a:spAutoFit/>
          </a:bodyPr>
          <a:lstStyle/>
          <a:p>
            <a:r>
              <a:rPr lang="en-IN" dirty="0">
                <a:hlinkClick r:id="rId3"/>
              </a:rPr>
              <a:t>https://miro.com/app/board/uXjVIzktN_4=/?moveToWidget=3458764628741192426&amp;cot=14</a:t>
            </a:r>
            <a:endParaRPr lang="en-IN" dirty="0"/>
          </a:p>
        </p:txBody>
      </p:sp>
    </p:spTree>
    <p:extLst>
      <p:ext uri="{BB962C8B-B14F-4D97-AF65-F5344CB8AC3E}">
        <p14:creationId xmlns:p14="http://schemas.microsoft.com/office/powerpoint/2010/main" val="358195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D0C5-135A-B164-4D6A-A999CCD2960F}"/>
              </a:ext>
            </a:extLst>
          </p:cNvPr>
          <p:cNvSpPr>
            <a:spLocks noGrp="1"/>
          </p:cNvSpPr>
          <p:nvPr>
            <p:ph type="title"/>
          </p:nvPr>
        </p:nvSpPr>
        <p:spPr/>
        <p:txBody>
          <a:bodyPr/>
          <a:lstStyle/>
          <a:p>
            <a:r>
              <a:rPr lang="en-IN" dirty="0"/>
              <a:t>ER Diagram</a:t>
            </a:r>
          </a:p>
        </p:txBody>
      </p:sp>
      <p:pic>
        <p:nvPicPr>
          <p:cNvPr id="13" name="Content Placeholder 12" descr="A screenshot of a computer screen&#10;&#10;AI-generated content may be incorrect.">
            <a:extLst>
              <a:ext uri="{FF2B5EF4-FFF2-40B4-BE49-F238E27FC236}">
                <a16:creationId xmlns:a16="http://schemas.microsoft.com/office/drawing/2014/main" id="{0EB195F4-B4CD-4EAB-BB45-2859C547A64A}"/>
              </a:ext>
            </a:extLst>
          </p:cNvPr>
          <p:cNvPicPr>
            <a:picLocks noGrp="1" noChangeAspect="1"/>
          </p:cNvPicPr>
          <p:nvPr>
            <p:ph idx="1"/>
          </p:nvPr>
        </p:nvPicPr>
        <p:blipFill>
          <a:blip r:embed="rId2"/>
          <a:stretch>
            <a:fillRect/>
          </a:stretch>
        </p:blipFill>
        <p:spPr>
          <a:xfrm>
            <a:off x="4633742" y="1303337"/>
            <a:ext cx="1539580" cy="4251325"/>
          </a:xfrm>
        </p:spPr>
      </p:pic>
    </p:spTree>
    <p:extLst>
      <p:ext uri="{BB962C8B-B14F-4D97-AF65-F5344CB8AC3E}">
        <p14:creationId xmlns:p14="http://schemas.microsoft.com/office/powerpoint/2010/main" val="98866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14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extLst>
    <a:ext uri="{05A4C25C-085E-4340-85A3-A5531E510DB2}">
      <thm15:themeFamily xmlns:thm15="http://schemas.microsoft.com/office/thememl/2012/main" name="UST_PowerPoint_16x9_21Oct2020" id="{2FCFBAFE-DAA5-46BD-B8DC-04E9DEE71F3A}" vid="{90151F41-C9BF-4400-9ABD-DB0CFDBABE13}"/>
    </a:ext>
  </a:extLst>
</a:theme>
</file>

<file path=ppt/theme/theme2.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theme>
</file>

<file path=ppt/theme/theme3.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573AB7901C81645AFDC400ED9CD8302" ma:contentTypeVersion="12" ma:contentTypeDescription="Create a new document." ma:contentTypeScope="" ma:versionID="e921def0c546e427b7f1afeb31cc4abd">
  <xsd:schema xmlns:xsd="http://www.w3.org/2001/XMLSchema" xmlns:xs="http://www.w3.org/2001/XMLSchema" xmlns:p="http://schemas.microsoft.com/office/2006/metadata/properties" xmlns:ns2="5de21204-f6c2-476d-9eb4-7ba6a46565b5" xmlns:ns3="3d490cd2-1cd2-4229-bf74-977b65ab40b2" targetNamespace="http://schemas.microsoft.com/office/2006/metadata/properties" ma:root="true" ma:fieldsID="462e377b695b8a5dfc05d5319a27c242" ns2:_="" ns3:_="">
    <xsd:import namespace="5de21204-f6c2-476d-9eb4-7ba6a46565b5"/>
    <xsd:import namespace="3d490cd2-1cd2-4229-bf74-977b65ab40b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e21204-f6c2-476d-9eb4-7ba6a46565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d490cd2-1cd2-4229-bf74-977b65ab40b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F18AF8-9165-447B-A970-765D04B49555}">
  <ds:schemaRefs>
    <ds:schemaRef ds:uri="http://schemas.microsoft.com/sharepoint/v3/contenttype/forms"/>
  </ds:schemaRefs>
</ds:datastoreItem>
</file>

<file path=customXml/itemProps2.xml><?xml version="1.0" encoding="utf-8"?>
<ds:datastoreItem xmlns:ds="http://schemas.openxmlformats.org/officeDocument/2006/customXml" ds:itemID="{6A5B623E-DEC4-4B48-9F16-BA3154A39220}">
  <ds:schemaRefs>
    <ds:schemaRef ds:uri="3d490cd2-1cd2-4229-bf74-977b65ab40b2"/>
    <ds:schemaRef ds:uri="5de21204-f6c2-476d-9eb4-7ba6a46565b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38E9144-E3A5-41BC-AFE4-00414EB4BFE9}">
  <ds:schemaRefs>
    <ds:schemaRef ds:uri="5de21204-f6c2-476d-9eb4-7ba6a46565b5"/>
    <ds:schemaRef ds:uri="http://www.w3.org/XML/1998/namespace"/>
    <ds:schemaRef ds:uri="http://schemas.microsoft.com/office/2006/documentManagement/types"/>
    <ds:schemaRef ds:uri="http://purl.org/dc/elements/1.1/"/>
    <ds:schemaRef ds:uri="http://schemas.microsoft.com/office/2006/metadata/properties"/>
    <ds:schemaRef ds:uri="3d490cd2-1cd2-4229-bf74-977b65ab40b2"/>
    <ds:schemaRef ds:uri="http://purl.org/dc/terms/"/>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104113</TotalTime>
  <Words>60</Words>
  <Application>Microsoft Office PowerPoint</Application>
  <PresentationFormat>Widescreen</PresentationFormat>
  <Paragraphs>12</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Wingdings</vt:lpstr>
      <vt:lpstr>UST</vt:lpstr>
      <vt:lpstr>Boundless Thinking Boundless Impact</vt:lpstr>
      <vt:lpstr>ResilientOps Web Application</vt:lpstr>
      <vt:lpstr>System Architecture : Overview</vt:lpstr>
      <vt:lpstr>System Architecture : Layered</vt:lpstr>
      <vt:lpstr>System Architecture : Final</vt:lpstr>
      <vt:lpstr>User Personas</vt:lpstr>
      <vt:lpstr>ER Diagram</vt:lpstr>
      <vt:lpstr>ER Diagram</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UST 16x9 PowerPoint template Revised October 21, 2020</dc:title>
  <dc:subject/>
  <dc:creator>GTMServices@ust.com</dc:creator>
  <cp:keywords/>
  <dc:description/>
  <cp:lastModifiedBy>Blesson John Abraham(UST,IN)</cp:lastModifiedBy>
  <cp:revision>220</cp:revision>
  <cp:lastPrinted>2019-10-06T00:46:52Z</cp:lastPrinted>
  <dcterms:created xsi:type="dcterms:W3CDTF">2020-12-03T20:34:18Z</dcterms:created>
  <dcterms:modified xsi:type="dcterms:W3CDTF">2025-05-19T05:05:13Z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0x010100E573AB7901C81645AFDC400ED9CD8302</vt:lpwstr>
  </property>
</Properties>
</file>